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9" d="100"/>
          <a:sy n="99" d="100"/>
        </p:scale>
        <p:origin x="-37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C23CBE4-BAD5-5C4A-B0D1-BC30E2953971}" type="datetimeFigureOut">
              <a:rPr lang="en-US" smtClean="0"/>
              <a:pPr/>
              <a:t>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3D9AE7-668E-0B44-90E2-5E2856AC1C5E}" type="slidenum">
              <a:rPr lang="en-US" smtClean="0"/>
              <a:pPr/>
              <a:t>‹#›</a:t>
            </a:fld>
            <a:endParaRPr lang="en-US"/>
          </a:p>
        </p:txBody>
      </p:sp>
    </p:spTree>
    <p:extLst>
      <p:ext uri="{BB962C8B-B14F-4D97-AF65-F5344CB8AC3E}">
        <p14:creationId xmlns="" xmlns:p14="http://schemas.microsoft.com/office/powerpoint/2010/main" val="2416976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23CBE4-BAD5-5C4A-B0D1-BC30E2953971}" type="datetimeFigureOut">
              <a:rPr lang="en-US" smtClean="0"/>
              <a:pPr/>
              <a:t>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3D9AE7-668E-0B44-90E2-5E2856AC1C5E}" type="slidenum">
              <a:rPr lang="en-US" smtClean="0"/>
              <a:pPr/>
              <a:t>‹#›</a:t>
            </a:fld>
            <a:endParaRPr lang="en-US"/>
          </a:p>
        </p:txBody>
      </p:sp>
    </p:spTree>
    <p:extLst>
      <p:ext uri="{BB962C8B-B14F-4D97-AF65-F5344CB8AC3E}">
        <p14:creationId xmlns="" xmlns:p14="http://schemas.microsoft.com/office/powerpoint/2010/main" val="2169908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23CBE4-BAD5-5C4A-B0D1-BC30E2953971}" type="datetimeFigureOut">
              <a:rPr lang="en-US" smtClean="0"/>
              <a:pPr/>
              <a:t>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3D9AE7-668E-0B44-90E2-5E2856AC1C5E}" type="slidenum">
              <a:rPr lang="en-US" smtClean="0"/>
              <a:pPr/>
              <a:t>‹#›</a:t>
            </a:fld>
            <a:endParaRPr lang="en-US"/>
          </a:p>
        </p:txBody>
      </p:sp>
    </p:spTree>
    <p:extLst>
      <p:ext uri="{BB962C8B-B14F-4D97-AF65-F5344CB8AC3E}">
        <p14:creationId xmlns="" xmlns:p14="http://schemas.microsoft.com/office/powerpoint/2010/main" val="3211206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23CBE4-BAD5-5C4A-B0D1-BC30E2953971}" type="datetimeFigureOut">
              <a:rPr lang="en-US" smtClean="0"/>
              <a:pPr/>
              <a:t>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3D9AE7-668E-0B44-90E2-5E2856AC1C5E}" type="slidenum">
              <a:rPr lang="en-US" smtClean="0"/>
              <a:pPr/>
              <a:t>‹#›</a:t>
            </a:fld>
            <a:endParaRPr lang="en-US"/>
          </a:p>
        </p:txBody>
      </p:sp>
    </p:spTree>
    <p:extLst>
      <p:ext uri="{BB962C8B-B14F-4D97-AF65-F5344CB8AC3E}">
        <p14:creationId xmlns="" xmlns:p14="http://schemas.microsoft.com/office/powerpoint/2010/main" val="1964984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23CBE4-BAD5-5C4A-B0D1-BC30E2953971}" type="datetimeFigureOut">
              <a:rPr lang="en-US" smtClean="0"/>
              <a:pPr/>
              <a:t>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3D9AE7-668E-0B44-90E2-5E2856AC1C5E}" type="slidenum">
              <a:rPr lang="en-US" smtClean="0"/>
              <a:pPr/>
              <a:t>‹#›</a:t>
            </a:fld>
            <a:endParaRPr lang="en-US"/>
          </a:p>
        </p:txBody>
      </p:sp>
    </p:spTree>
    <p:extLst>
      <p:ext uri="{BB962C8B-B14F-4D97-AF65-F5344CB8AC3E}">
        <p14:creationId xmlns="" xmlns:p14="http://schemas.microsoft.com/office/powerpoint/2010/main" val="2613298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C23CBE4-BAD5-5C4A-B0D1-BC30E2953971}" type="datetimeFigureOut">
              <a:rPr lang="en-US" smtClean="0"/>
              <a:pPr/>
              <a:t>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3D9AE7-668E-0B44-90E2-5E2856AC1C5E}" type="slidenum">
              <a:rPr lang="en-US" smtClean="0"/>
              <a:pPr/>
              <a:t>‹#›</a:t>
            </a:fld>
            <a:endParaRPr lang="en-US"/>
          </a:p>
        </p:txBody>
      </p:sp>
    </p:spTree>
    <p:extLst>
      <p:ext uri="{BB962C8B-B14F-4D97-AF65-F5344CB8AC3E}">
        <p14:creationId xmlns="" xmlns:p14="http://schemas.microsoft.com/office/powerpoint/2010/main" val="1963285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23CBE4-BAD5-5C4A-B0D1-BC30E2953971}" type="datetimeFigureOut">
              <a:rPr lang="en-US" smtClean="0"/>
              <a:pPr/>
              <a:t>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3D9AE7-668E-0B44-90E2-5E2856AC1C5E}" type="slidenum">
              <a:rPr lang="en-US" smtClean="0"/>
              <a:pPr/>
              <a:t>‹#›</a:t>
            </a:fld>
            <a:endParaRPr lang="en-US"/>
          </a:p>
        </p:txBody>
      </p:sp>
    </p:spTree>
    <p:extLst>
      <p:ext uri="{BB962C8B-B14F-4D97-AF65-F5344CB8AC3E}">
        <p14:creationId xmlns="" xmlns:p14="http://schemas.microsoft.com/office/powerpoint/2010/main" val="194716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23CBE4-BAD5-5C4A-B0D1-BC30E2953971}" type="datetimeFigureOut">
              <a:rPr lang="en-US" smtClean="0"/>
              <a:pPr/>
              <a:t>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3D9AE7-668E-0B44-90E2-5E2856AC1C5E}" type="slidenum">
              <a:rPr lang="en-US" smtClean="0"/>
              <a:pPr/>
              <a:t>‹#›</a:t>
            </a:fld>
            <a:endParaRPr lang="en-US"/>
          </a:p>
        </p:txBody>
      </p:sp>
    </p:spTree>
    <p:extLst>
      <p:ext uri="{BB962C8B-B14F-4D97-AF65-F5344CB8AC3E}">
        <p14:creationId xmlns="" xmlns:p14="http://schemas.microsoft.com/office/powerpoint/2010/main" val="2818779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23CBE4-BAD5-5C4A-B0D1-BC30E2953971}" type="datetimeFigureOut">
              <a:rPr lang="en-US" smtClean="0"/>
              <a:pPr/>
              <a:t>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3D9AE7-668E-0B44-90E2-5E2856AC1C5E}" type="slidenum">
              <a:rPr lang="en-US" smtClean="0"/>
              <a:pPr/>
              <a:t>‹#›</a:t>
            </a:fld>
            <a:endParaRPr lang="en-US"/>
          </a:p>
        </p:txBody>
      </p:sp>
    </p:spTree>
    <p:extLst>
      <p:ext uri="{BB962C8B-B14F-4D97-AF65-F5344CB8AC3E}">
        <p14:creationId xmlns="" xmlns:p14="http://schemas.microsoft.com/office/powerpoint/2010/main" val="2178313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23CBE4-BAD5-5C4A-B0D1-BC30E2953971}" type="datetimeFigureOut">
              <a:rPr lang="en-US" smtClean="0"/>
              <a:pPr/>
              <a:t>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3D9AE7-668E-0B44-90E2-5E2856AC1C5E}" type="slidenum">
              <a:rPr lang="en-US" smtClean="0"/>
              <a:pPr/>
              <a:t>‹#›</a:t>
            </a:fld>
            <a:endParaRPr lang="en-US"/>
          </a:p>
        </p:txBody>
      </p:sp>
    </p:spTree>
    <p:extLst>
      <p:ext uri="{BB962C8B-B14F-4D97-AF65-F5344CB8AC3E}">
        <p14:creationId xmlns="" xmlns:p14="http://schemas.microsoft.com/office/powerpoint/2010/main" val="1966677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23CBE4-BAD5-5C4A-B0D1-BC30E2953971}" type="datetimeFigureOut">
              <a:rPr lang="en-US" smtClean="0"/>
              <a:pPr/>
              <a:t>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3D9AE7-668E-0B44-90E2-5E2856AC1C5E}" type="slidenum">
              <a:rPr lang="en-US" smtClean="0"/>
              <a:pPr/>
              <a:t>‹#›</a:t>
            </a:fld>
            <a:endParaRPr lang="en-US"/>
          </a:p>
        </p:txBody>
      </p:sp>
    </p:spTree>
    <p:extLst>
      <p:ext uri="{BB962C8B-B14F-4D97-AF65-F5344CB8AC3E}">
        <p14:creationId xmlns="" xmlns:p14="http://schemas.microsoft.com/office/powerpoint/2010/main" val="1505802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23CBE4-BAD5-5C4A-B0D1-BC30E2953971}" type="datetimeFigureOut">
              <a:rPr lang="en-US" smtClean="0"/>
              <a:pPr/>
              <a:t>2/7/2014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3D9AE7-668E-0B44-90E2-5E2856AC1C5E}" type="slidenum">
              <a:rPr lang="en-US" smtClean="0"/>
              <a:pPr/>
              <a:t>‹#›</a:t>
            </a:fld>
            <a:endParaRPr lang="en-US"/>
          </a:p>
        </p:txBody>
      </p:sp>
    </p:spTree>
    <p:extLst>
      <p:ext uri="{BB962C8B-B14F-4D97-AF65-F5344CB8AC3E}">
        <p14:creationId xmlns="" xmlns:p14="http://schemas.microsoft.com/office/powerpoint/2010/main" val="22849886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BCDB IDP Slides</a:t>
            </a:r>
            <a:endParaRPr lang="en-US" dirty="0"/>
          </a:p>
        </p:txBody>
      </p:sp>
      <p:sp>
        <p:nvSpPr>
          <p:cNvPr id="3" name="Subtitle 2"/>
          <p:cNvSpPr>
            <a:spLocks noGrp="1"/>
          </p:cNvSpPr>
          <p:nvPr>
            <p:ph type="subTitle" idx="1"/>
          </p:nvPr>
        </p:nvSpPr>
        <p:spPr/>
        <p:txBody>
          <a:bodyPr/>
          <a:lstStyle/>
          <a:p>
            <a:r>
              <a:rPr lang="en-US" dirty="0" smtClean="0"/>
              <a:t>Revised 12-18-13</a:t>
            </a:r>
            <a:endParaRPr lang="en-US" dirty="0"/>
          </a:p>
        </p:txBody>
      </p:sp>
    </p:spTree>
    <p:extLst>
      <p:ext uri="{BB962C8B-B14F-4D97-AF65-F5344CB8AC3E}">
        <p14:creationId xmlns="" xmlns:p14="http://schemas.microsoft.com/office/powerpoint/2010/main" val="768524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169"/>
            <a:ext cx="8229600" cy="1143000"/>
          </a:xfrm>
        </p:spPr>
        <p:txBody>
          <a:bodyPr/>
          <a:lstStyle/>
          <a:p>
            <a:r>
              <a:rPr lang="en-US" dirty="0" smtClean="0"/>
              <a:t>Directions</a:t>
            </a:r>
            <a:endParaRPr lang="en-US" dirty="0"/>
          </a:p>
        </p:txBody>
      </p:sp>
      <p:sp>
        <p:nvSpPr>
          <p:cNvPr id="3" name="Content Placeholder 2"/>
          <p:cNvSpPr>
            <a:spLocks noGrp="1"/>
          </p:cNvSpPr>
          <p:nvPr>
            <p:ph idx="1"/>
          </p:nvPr>
        </p:nvSpPr>
        <p:spPr>
          <a:xfrm>
            <a:off x="457200" y="1178169"/>
            <a:ext cx="8229600" cy="4525963"/>
          </a:xfrm>
        </p:spPr>
        <p:txBody>
          <a:bodyPr>
            <a:normAutofit fontScale="77500" lnSpcReduction="20000"/>
          </a:bodyPr>
          <a:lstStyle/>
          <a:p>
            <a:r>
              <a:rPr lang="en-US" dirty="0" smtClean="0"/>
              <a:t>The following </a:t>
            </a:r>
            <a:r>
              <a:rPr lang="en-US" dirty="0" smtClean="0"/>
              <a:t>three slides </a:t>
            </a:r>
            <a:r>
              <a:rPr lang="en-US" dirty="0" smtClean="0"/>
              <a:t>will be used for all dissertation committee meetings (required as of 06-01-14). They are intended as guides and you are free to edit them for your optimal use but some form of these three slides are expected.</a:t>
            </a:r>
          </a:p>
          <a:p>
            <a:r>
              <a:rPr lang="en-US" dirty="0" smtClean="0"/>
              <a:t>The </a:t>
            </a:r>
            <a:r>
              <a:rPr lang="en-US" b="1" dirty="0" smtClean="0"/>
              <a:t>Scientific Update</a:t>
            </a:r>
            <a:r>
              <a:rPr lang="en-US" dirty="0" smtClean="0"/>
              <a:t> slide is intended to be the first slide at each meeting.  Since you will add to this slide for each meeting it will likely require continuation slides.  All new entries are in </a:t>
            </a:r>
            <a:r>
              <a:rPr lang="en-US" b="1" dirty="0" smtClean="0"/>
              <a:t>bold</a:t>
            </a:r>
            <a:r>
              <a:rPr lang="en-US" dirty="0" smtClean="0"/>
              <a:t>.</a:t>
            </a:r>
          </a:p>
          <a:p>
            <a:r>
              <a:rPr lang="en-US" dirty="0" smtClean="0"/>
              <a:t>The </a:t>
            </a:r>
            <a:r>
              <a:rPr lang="en-US" b="1" dirty="0" smtClean="0"/>
              <a:t>Goals</a:t>
            </a:r>
            <a:r>
              <a:rPr lang="en-US" dirty="0" smtClean="0"/>
              <a:t> slides are intended as the last two slides at each </a:t>
            </a:r>
            <a:r>
              <a:rPr lang="en-US" dirty="0" smtClean="0"/>
              <a:t>meeting but can be positioned anywhere in the presentation, at the discretion of the student.  These </a:t>
            </a:r>
            <a:r>
              <a:rPr lang="en-US" dirty="0" smtClean="0"/>
              <a:t>may require continuation slides, as needed.</a:t>
            </a:r>
            <a:endParaRPr lang="en-US" dirty="0"/>
          </a:p>
        </p:txBody>
      </p:sp>
    </p:spTree>
    <p:extLst>
      <p:ext uri="{BB962C8B-B14F-4D97-AF65-F5344CB8AC3E}">
        <p14:creationId xmlns="" xmlns:p14="http://schemas.microsoft.com/office/powerpoint/2010/main" val="2501656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 y="0"/>
            <a:ext cx="8915400" cy="1143000"/>
          </a:xfrm>
        </p:spPr>
        <p:txBody>
          <a:bodyPr>
            <a:noAutofit/>
          </a:bodyPr>
          <a:lstStyle/>
          <a:p>
            <a:pPr>
              <a:lnSpc>
                <a:spcPts val="4000"/>
              </a:lnSpc>
            </a:pPr>
            <a:r>
              <a:rPr lang="en-US" sz="2800" b="1" dirty="0" smtClean="0"/>
              <a:t>BCDB Committee Meeting:</a:t>
            </a:r>
            <a:br>
              <a:rPr lang="en-US" sz="2800" b="1" dirty="0" smtClean="0"/>
            </a:br>
            <a:r>
              <a:rPr lang="en-US" sz="2800" b="1" dirty="0" smtClean="0"/>
              <a:t>Scientific Update </a:t>
            </a:r>
            <a:endParaRPr lang="en-US" sz="2800" b="1" dirty="0"/>
          </a:p>
        </p:txBody>
      </p:sp>
      <p:sp>
        <p:nvSpPr>
          <p:cNvPr id="5" name="Content Placeholder 4"/>
          <p:cNvSpPr>
            <a:spLocks noGrp="1"/>
          </p:cNvSpPr>
          <p:nvPr>
            <p:ph idx="1"/>
          </p:nvPr>
        </p:nvSpPr>
        <p:spPr>
          <a:xfrm>
            <a:off x="302315" y="1973173"/>
            <a:ext cx="8229600" cy="4144963"/>
          </a:xfrm>
        </p:spPr>
        <p:txBody>
          <a:bodyPr>
            <a:normAutofit/>
          </a:bodyPr>
          <a:lstStyle/>
          <a:p>
            <a:r>
              <a:rPr lang="en-US" sz="2000" dirty="0" smtClean="0"/>
              <a:t>Papers published/submitted/in progress (list titles, authors, your contribution, and status)</a:t>
            </a:r>
          </a:p>
          <a:p>
            <a:r>
              <a:rPr lang="en-US" sz="2000" dirty="0" smtClean="0"/>
              <a:t>Grants applied for/awarded</a:t>
            </a:r>
            <a:endParaRPr lang="en-US" sz="2000" dirty="0"/>
          </a:p>
          <a:p>
            <a:r>
              <a:rPr lang="en-US" sz="2000" dirty="0" smtClean="0"/>
              <a:t>Meetings attended/abstracts (meeting name and date, abstract title, poster or talk)</a:t>
            </a:r>
          </a:p>
          <a:p>
            <a:r>
              <a:rPr lang="en-US" sz="2000" dirty="0" smtClean="0"/>
              <a:t>Awards/recognition</a:t>
            </a:r>
          </a:p>
          <a:p>
            <a:r>
              <a:rPr lang="en-US" sz="2000" dirty="0" smtClean="0"/>
              <a:t>Service (program, GDBBS, LGS, departmental, national, society, etc)</a:t>
            </a:r>
          </a:p>
          <a:p>
            <a:r>
              <a:rPr lang="en-US" sz="2000" dirty="0" smtClean="0"/>
              <a:t>Techniques developed or learned since last meeting</a:t>
            </a:r>
          </a:p>
          <a:p>
            <a:endParaRPr lang="en-US" sz="2400" dirty="0" smtClean="0"/>
          </a:p>
          <a:p>
            <a:pPr marL="457200" lvl="1" indent="0">
              <a:buNone/>
            </a:pPr>
            <a:endParaRPr lang="en-US" sz="2400" dirty="0" smtClean="0"/>
          </a:p>
          <a:p>
            <a:endParaRPr lang="en-US" sz="2400" dirty="0"/>
          </a:p>
        </p:txBody>
      </p:sp>
      <p:sp>
        <p:nvSpPr>
          <p:cNvPr id="2" name="TextBox 1"/>
          <p:cNvSpPr txBox="1"/>
          <p:nvPr/>
        </p:nvSpPr>
        <p:spPr>
          <a:xfrm>
            <a:off x="1673211" y="1143000"/>
            <a:ext cx="6067624" cy="646331"/>
          </a:xfrm>
          <a:prstGeom prst="rect">
            <a:avLst/>
          </a:prstGeom>
          <a:noFill/>
        </p:spPr>
        <p:txBody>
          <a:bodyPr wrap="none" rtlCol="0">
            <a:spAutoFit/>
          </a:bodyPr>
          <a:lstStyle/>
          <a:p>
            <a:r>
              <a:rPr lang="en-US" dirty="0" smtClean="0"/>
              <a:t>All new entries since the last meeting (XX/XX/XXXX) are in </a:t>
            </a:r>
            <a:r>
              <a:rPr lang="en-US" b="1" dirty="0" smtClean="0"/>
              <a:t>bold</a:t>
            </a:r>
          </a:p>
          <a:p>
            <a:r>
              <a:rPr lang="en-US" dirty="0" smtClean="0"/>
              <a:t>Current year of grad school - _____________</a:t>
            </a:r>
            <a:endParaRPr lang="en-US" dirty="0"/>
          </a:p>
        </p:txBody>
      </p:sp>
    </p:spTree>
    <p:extLst>
      <p:ext uri="{BB962C8B-B14F-4D97-AF65-F5344CB8AC3E}">
        <p14:creationId xmlns="" xmlns:p14="http://schemas.microsoft.com/office/powerpoint/2010/main" val="19729268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716"/>
            <a:ext cx="8229600" cy="1143000"/>
          </a:xfrm>
        </p:spPr>
        <p:txBody>
          <a:bodyPr>
            <a:normAutofit fontScale="90000"/>
          </a:bodyPr>
          <a:lstStyle/>
          <a:p>
            <a:r>
              <a:rPr lang="en-US" b="1" dirty="0" smtClean="0"/>
              <a:t>BCDB </a:t>
            </a:r>
            <a:r>
              <a:rPr lang="en-US" b="1" dirty="0"/>
              <a:t>Committee Meeting:</a:t>
            </a:r>
            <a:br>
              <a:rPr lang="en-US" b="1" dirty="0"/>
            </a:br>
            <a:r>
              <a:rPr lang="en-US" dirty="0" smtClean="0"/>
              <a:t>Goals – Short Term</a:t>
            </a:r>
            <a:endParaRPr lang="en-US" dirty="0"/>
          </a:p>
        </p:txBody>
      </p:sp>
      <p:sp>
        <p:nvSpPr>
          <p:cNvPr id="3" name="Content Placeholder 2"/>
          <p:cNvSpPr>
            <a:spLocks noGrp="1"/>
          </p:cNvSpPr>
          <p:nvPr>
            <p:ph idx="1"/>
          </p:nvPr>
        </p:nvSpPr>
        <p:spPr>
          <a:xfrm>
            <a:off x="457200" y="1380195"/>
            <a:ext cx="8229600" cy="4525963"/>
          </a:xfrm>
        </p:spPr>
        <p:txBody>
          <a:bodyPr>
            <a:normAutofit/>
          </a:bodyPr>
          <a:lstStyle/>
          <a:p>
            <a:pPr lvl="0"/>
            <a:r>
              <a:rPr lang="en-US" sz="2400" dirty="0" smtClean="0"/>
              <a:t> </a:t>
            </a:r>
            <a:r>
              <a:rPr lang="en-US" sz="2400" dirty="0"/>
              <a:t>Describe your goals for the next </a:t>
            </a:r>
            <a:r>
              <a:rPr lang="en-US" sz="2400" dirty="0" smtClean="0"/>
              <a:t>6-12 </a:t>
            </a:r>
            <a:r>
              <a:rPr lang="en-US" sz="2400" dirty="0"/>
              <a:t>months </a:t>
            </a:r>
            <a:r>
              <a:rPr lang="en-US" sz="2400" dirty="0" smtClean="0"/>
              <a:t>in the lab and </a:t>
            </a:r>
            <a:r>
              <a:rPr lang="en-US" sz="2400" dirty="0"/>
              <a:t>explain how you will achieve them</a:t>
            </a:r>
            <a:r>
              <a:rPr lang="en-US" sz="2400" dirty="0" smtClean="0"/>
              <a:t>?</a:t>
            </a:r>
          </a:p>
          <a:p>
            <a:pPr lvl="0"/>
            <a:endParaRPr lang="en-US" dirty="0" smtClean="0"/>
          </a:p>
          <a:p>
            <a:pPr marL="0" lvl="0" indent="0">
              <a:buNone/>
            </a:pPr>
            <a:endParaRPr lang="en-US" dirty="0"/>
          </a:p>
          <a:p>
            <a:r>
              <a:rPr lang="en-US" sz="2400" dirty="0"/>
              <a:t>Describe your goals for the next 6-12 months in </a:t>
            </a:r>
            <a:r>
              <a:rPr lang="en-US" sz="2400" dirty="0" smtClean="0"/>
              <a:t>terms of professional development and how </a:t>
            </a:r>
            <a:r>
              <a:rPr lang="en-US" sz="2400" dirty="0"/>
              <a:t>you will achieve them?</a:t>
            </a:r>
          </a:p>
          <a:p>
            <a:pPr lvl="0"/>
            <a:endParaRPr lang="en-US" dirty="0"/>
          </a:p>
        </p:txBody>
      </p:sp>
    </p:spTree>
    <p:extLst>
      <p:ext uri="{BB962C8B-B14F-4D97-AF65-F5344CB8AC3E}">
        <p14:creationId xmlns="" xmlns:p14="http://schemas.microsoft.com/office/powerpoint/2010/main" val="28895530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288"/>
            <a:ext cx="8229600" cy="1143000"/>
          </a:xfrm>
        </p:spPr>
        <p:txBody>
          <a:bodyPr>
            <a:normAutofit fontScale="90000"/>
          </a:bodyPr>
          <a:lstStyle/>
          <a:p>
            <a:r>
              <a:rPr lang="en-US" b="1" dirty="0" smtClean="0"/>
              <a:t>BCDB </a:t>
            </a:r>
            <a:r>
              <a:rPr lang="en-US" b="1" dirty="0"/>
              <a:t>Committee Meeting:</a:t>
            </a:r>
            <a:br>
              <a:rPr lang="en-US" b="1" dirty="0"/>
            </a:br>
            <a:r>
              <a:rPr lang="en-US" dirty="0" smtClean="0"/>
              <a:t>Goals -  Beyond Grad School</a:t>
            </a:r>
            <a:endParaRPr lang="en-US" dirty="0"/>
          </a:p>
        </p:txBody>
      </p:sp>
      <p:sp>
        <p:nvSpPr>
          <p:cNvPr id="3" name="Content Placeholder 2"/>
          <p:cNvSpPr>
            <a:spLocks noGrp="1"/>
          </p:cNvSpPr>
          <p:nvPr>
            <p:ph idx="1"/>
          </p:nvPr>
        </p:nvSpPr>
        <p:spPr>
          <a:xfrm>
            <a:off x="457200" y="1255826"/>
            <a:ext cx="8229600" cy="4525963"/>
          </a:xfrm>
        </p:spPr>
        <p:txBody>
          <a:bodyPr>
            <a:normAutofit lnSpcReduction="10000"/>
          </a:bodyPr>
          <a:lstStyle/>
          <a:p>
            <a:pPr lvl="0"/>
            <a:r>
              <a:rPr lang="en-US" sz="2400" dirty="0" smtClean="0"/>
              <a:t>What </a:t>
            </a:r>
            <a:r>
              <a:rPr lang="en-US" sz="2400" dirty="0"/>
              <a:t>are your goals after graduate school? Have they changed over the last year and if so, why</a:t>
            </a:r>
            <a:r>
              <a:rPr lang="en-US" sz="2400" dirty="0" smtClean="0"/>
              <a:t>?</a:t>
            </a:r>
          </a:p>
          <a:p>
            <a:pPr marL="0" lvl="0" indent="0">
              <a:buNone/>
            </a:pPr>
            <a:endParaRPr lang="en-US" sz="2400" dirty="0" smtClean="0"/>
          </a:p>
          <a:p>
            <a:pPr marL="0" lvl="0" indent="0">
              <a:buNone/>
            </a:pPr>
            <a:endParaRPr lang="en-US" sz="2400" dirty="0"/>
          </a:p>
          <a:p>
            <a:pPr marL="0" lvl="0" indent="0">
              <a:buNone/>
            </a:pPr>
            <a:endParaRPr lang="en-US" sz="2400" dirty="0"/>
          </a:p>
          <a:p>
            <a:pPr lvl="0"/>
            <a:r>
              <a:rPr lang="en-US" sz="2400" dirty="0"/>
              <a:t>How do your short term goals align with your long term goals and what are the </a:t>
            </a:r>
            <a:r>
              <a:rPr lang="en-US" sz="2400" dirty="0" smtClean="0"/>
              <a:t>gaps?</a:t>
            </a:r>
          </a:p>
          <a:p>
            <a:pPr marL="0" lvl="0" indent="0">
              <a:buNone/>
            </a:pPr>
            <a:endParaRPr lang="en-US" sz="2400" dirty="0" smtClean="0"/>
          </a:p>
          <a:p>
            <a:pPr marL="0" lvl="0" indent="0">
              <a:buNone/>
            </a:pPr>
            <a:endParaRPr lang="en-US" sz="2400" dirty="0" smtClean="0"/>
          </a:p>
          <a:p>
            <a:pPr marL="0" lvl="0" indent="0">
              <a:buNone/>
            </a:pPr>
            <a:endParaRPr lang="en-US" sz="2400" dirty="0"/>
          </a:p>
          <a:p>
            <a:pPr lvl="0"/>
            <a:r>
              <a:rPr lang="en-US" sz="2400" dirty="0"/>
              <a:t>What measures could be taken to fill those gaps</a:t>
            </a:r>
            <a:r>
              <a:rPr lang="en-US" sz="2400" dirty="0" smtClean="0"/>
              <a:t>?</a:t>
            </a:r>
            <a:endParaRPr lang="en-US" sz="2400" dirty="0"/>
          </a:p>
        </p:txBody>
      </p:sp>
    </p:spTree>
    <p:extLst>
      <p:ext uri="{BB962C8B-B14F-4D97-AF65-F5344CB8AC3E}">
        <p14:creationId xmlns="" xmlns:p14="http://schemas.microsoft.com/office/powerpoint/2010/main" val="10897975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TotalTime>
  <Words>305</Words>
  <Application>Microsoft Office PowerPoint</Application>
  <PresentationFormat>On-screen Show (4:3)</PresentationFormat>
  <Paragraphs>31</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BCDB IDP Slides</vt:lpstr>
      <vt:lpstr>Directions</vt:lpstr>
      <vt:lpstr>BCDB Committee Meeting: Scientific Update </vt:lpstr>
      <vt:lpstr>BCDB Committee Meeting: Goals – Short Term</vt:lpstr>
      <vt:lpstr>BCDB Committee Meeting: Goals -  Beyond Grad School</vt:lpstr>
    </vt:vector>
  </TitlesOfParts>
  <Company>University of Miami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BCDB IDP Slides</dc:title>
  <dc:creator>Lawrence H. Boise</dc:creator>
  <cp:lastModifiedBy>rkahn</cp:lastModifiedBy>
  <cp:revision>3</cp:revision>
  <dcterms:created xsi:type="dcterms:W3CDTF">2013-12-19T16:06:04Z</dcterms:created>
  <dcterms:modified xsi:type="dcterms:W3CDTF">2014-02-07T20:06:00Z</dcterms:modified>
</cp:coreProperties>
</file>