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4" d="100"/>
          <a:sy n="54" d="100"/>
        </p:scale>
        <p:origin x="-90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5EA36-923E-0842-BC10-260DA3AE5F85}" type="datetimeFigureOut">
              <a:rPr lang="en-US" smtClean="0"/>
              <a:pPr/>
              <a:t>12/19/2013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4430C-75E6-8048-A38D-218C3FC95F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87711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5EA36-923E-0842-BC10-260DA3AE5F85}" type="datetimeFigureOut">
              <a:rPr lang="en-US" smtClean="0"/>
              <a:pPr/>
              <a:t>12/19/2013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4430C-75E6-8048-A38D-218C3FC95F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3632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5EA36-923E-0842-BC10-260DA3AE5F85}" type="datetimeFigureOut">
              <a:rPr lang="en-US" smtClean="0"/>
              <a:pPr/>
              <a:t>12/19/2013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4430C-75E6-8048-A38D-218C3FC95F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1327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5EA36-923E-0842-BC10-260DA3AE5F85}" type="datetimeFigureOut">
              <a:rPr lang="en-US" smtClean="0"/>
              <a:pPr/>
              <a:t>12/19/2013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4430C-75E6-8048-A38D-218C3FC95F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169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5EA36-923E-0842-BC10-260DA3AE5F85}" type="datetimeFigureOut">
              <a:rPr lang="en-US" smtClean="0"/>
              <a:pPr/>
              <a:t>12/19/2013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4430C-75E6-8048-A38D-218C3FC95F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33270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5EA36-923E-0842-BC10-260DA3AE5F85}" type="datetimeFigureOut">
              <a:rPr lang="en-US" smtClean="0"/>
              <a:pPr/>
              <a:t>12/19/2013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4430C-75E6-8048-A38D-218C3FC95F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2548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5EA36-923E-0842-BC10-260DA3AE5F85}" type="datetimeFigureOut">
              <a:rPr lang="en-US" smtClean="0"/>
              <a:pPr/>
              <a:t>12/19/2013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4430C-75E6-8048-A38D-218C3FC95F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4968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5EA36-923E-0842-BC10-260DA3AE5F85}" type="datetimeFigureOut">
              <a:rPr lang="en-US" smtClean="0"/>
              <a:pPr/>
              <a:t>12/19/2013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4430C-75E6-8048-A38D-218C3FC95F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1951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5EA36-923E-0842-BC10-260DA3AE5F85}" type="datetimeFigureOut">
              <a:rPr lang="en-US" smtClean="0"/>
              <a:pPr/>
              <a:t>12/19/2013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4430C-75E6-8048-A38D-218C3FC95F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73230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5EA36-923E-0842-BC10-260DA3AE5F85}" type="datetimeFigureOut">
              <a:rPr lang="en-US" smtClean="0"/>
              <a:pPr/>
              <a:t>12/19/2013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4430C-75E6-8048-A38D-218C3FC95F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0678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5EA36-923E-0842-BC10-260DA3AE5F85}" type="datetimeFigureOut">
              <a:rPr lang="en-US" smtClean="0"/>
              <a:pPr/>
              <a:t>12/19/2013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4430C-75E6-8048-A38D-218C3FC95F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83627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5EA36-923E-0842-BC10-260DA3AE5F85}" type="datetimeFigureOut">
              <a:rPr lang="en-US" smtClean="0"/>
              <a:pPr/>
              <a:t>12/19/2013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4430C-75E6-8048-A38D-218C3FC95F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29773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BCDB Voluntary IDP Slides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Version 1.0 (12-19-13)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40044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Self-assessment questions are provided.</a:t>
            </a:r>
          </a:p>
          <a:p>
            <a:endParaRPr lang="en-US" dirty="0"/>
          </a:p>
          <a:p>
            <a:r>
              <a:rPr lang="en-US" dirty="0" smtClean="0"/>
              <a:t>This could be discussed with the PI or other mentors as the student chooses. </a:t>
            </a:r>
          </a:p>
          <a:p>
            <a:endParaRPr lang="en-US" dirty="0" smtClean="0"/>
          </a:p>
          <a:p>
            <a:r>
              <a:rPr lang="en-US" b="1" dirty="0" smtClean="0"/>
              <a:t>These are not required nor </a:t>
            </a:r>
            <a:r>
              <a:rPr lang="en-US" b="1" dirty="0" smtClean="0"/>
              <a:t>need </a:t>
            </a:r>
            <a:r>
              <a:rPr lang="en-US" b="1" dirty="0" smtClean="0"/>
              <a:t>they be included in your dissertation committee meetings.  </a:t>
            </a:r>
            <a:r>
              <a:rPr lang="en-US" dirty="0" smtClean="0"/>
              <a:t>However you may find them useful in defining your goals, particularly long-term ones that will be discussed at the meeting.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21007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Self Assessment Questions (voluntary)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Name three personal strengths</a:t>
            </a:r>
          </a:p>
          <a:p>
            <a:pPr lvl="0"/>
            <a:r>
              <a:rPr lang="en-US" dirty="0"/>
              <a:t>What do you value in your personal life?</a:t>
            </a:r>
          </a:p>
          <a:p>
            <a:pPr lvl="0"/>
            <a:r>
              <a:rPr lang="en-US" dirty="0"/>
              <a:t>What is your one true talent?</a:t>
            </a:r>
          </a:p>
          <a:p>
            <a:pPr lvl="0"/>
            <a:r>
              <a:rPr lang="en-US" dirty="0"/>
              <a:t>Describe your strongest motivations.</a:t>
            </a:r>
          </a:p>
          <a:p>
            <a:pPr lvl="0"/>
            <a:r>
              <a:rPr lang="en-US" dirty="0"/>
              <a:t>Name three personal weaknesses.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2492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Professional Development (voluntary)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dirty="0"/>
              <a:t>What is important to you in your professional environment?</a:t>
            </a:r>
          </a:p>
          <a:p>
            <a:pPr lvl="0"/>
            <a:r>
              <a:rPr lang="en-US" dirty="0"/>
              <a:t>At this point what careers or type of careers appeal to you? Why?</a:t>
            </a:r>
          </a:p>
          <a:p>
            <a:endParaRPr lang="en-US" dirty="0"/>
          </a:p>
          <a:p>
            <a:r>
              <a:rPr lang="en-US" dirty="0"/>
              <a:t>If you are unsure: What would help you make these decisions?</a:t>
            </a:r>
          </a:p>
          <a:p>
            <a:r>
              <a:rPr lang="en-US" dirty="0"/>
              <a:t>If you know: What do you need to explore these options further?</a:t>
            </a:r>
          </a:p>
          <a:p>
            <a:endParaRPr lang="en-US" dirty="0"/>
          </a:p>
          <a:p>
            <a:pPr lvl="0"/>
            <a:r>
              <a:rPr lang="en-US" dirty="0"/>
              <a:t>How do your short and long term goals align with your professional goals/career?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29885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174</Words>
  <Application>Microsoft Office PowerPoint</Application>
  <PresentationFormat>On-screen Show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BCDB Voluntary IDP Slides</vt:lpstr>
      <vt:lpstr>Directions</vt:lpstr>
      <vt:lpstr>Self Assessment Questions (voluntary)</vt:lpstr>
      <vt:lpstr>Professional Development (voluntary)</vt:lpstr>
    </vt:vector>
  </TitlesOfParts>
  <Company>University of Miami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BCDB Voluntary IDP Slides</dc:title>
  <dc:creator>Lawrence H. Boise</dc:creator>
  <cp:lastModifiedBy>rkahn</cp:lastModifiedBy>
  <cp:revision>2</cp:revision>
  <dcterms:created xsi:type="dcterms:W3CDTF">2013-12-19T16:11:56Z</dcterms:created>
  <dcterms:modified xsi:type="dcterms:W3CDTF">2013-12-19T17:55:48Z</dcterms:modified>
</cp:coreProperties>
</file>