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1" d="100"/>
          <a:sy n="81" d="100"/>
        </p:scale>
        <p:origin x="149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C23CBE4-BAD5-5C4A-B0D1-BC30E2953971}"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2416976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23CBE4-BAD5-5C4A-B0D1-BC30E2953971}"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2169908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23CBE4-BAD5-5C4A-B0D1-BC30E2953971}"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3211206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23CBE4-BAD5-5C4A-B0D1-BC30E2953971}"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1964984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23CBE4-BAD5-5C4A-B0D1-BC30E2953971}"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2613298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C23CBE4-BAD5-5C4A-B0D1-BC30E2953971}"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1963285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C23CBE4-BAD5-5C4A-B0D1-BC30E2953971}" type="datetimeFigureOut">
              <a:rPr lang="en-US" smtClean="0"/>
              <a:pPr/>
              <a:t>9/15/2021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194716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C23CBE4-BAD5-5C4A-B0D1-BC30E2953971}" type="datetimeFigureOut">
              <a:rPr lang="en-US" smtClean="0"/>
              <a:pPr/>
              <a:t>9/15/2021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2818779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23CBE4-BAD5-5C4A-B0D1-BC30E2953971}"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2178313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23CBE4-BAD5-5C4A-B0D1-BC30E2953971}"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1966677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23CBE4-BAD5-5C4A-B0D1-BC30E2953971}"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D9AE7-668E-0B44-90E2-5E2856AC1C5E}" type="slidenum">
              <a:rPr lang="en-US" smtClean="0"/>
              <a:pPr/>
              <a:t>‹#›</a:t>
            </a:fld>
            <a:endParaRPr lang="en-US"/>
          </a:p>
        </p:txBody>
      </p:sp>
    </p:spTree>
    <p:extLst>
      <p:ext uri="{BB962C8B-B14F-4D97-AF65-F5344CB8AC3E}">
        <p14:creationId xmlns:p14="http://schemas.microsoft.com/office/powerpoint/2010/main" val="1505802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23CBE4-BAD5-5C4A-B0D1-BC30E2953971}" type="datetimeFigureOut">
              <a:rPr lang="en-US" smtClean="0"/>
              <a:pPr/>
              <a:t>9/15/2021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3D9AE7-668E-0B44-90E2-5E2856AC1C5E}" type="slidenum">
              <a:rPr lang="en-US" smtClean="0"/>
              <a:pPr/>
              <a:t>‹#›</a:t>
            </a:fld>
            <a:endParaRPr lang="en-US"/>
          </a:p>
        </p:txBody>
      </p:sp>
    </p:spTree>
    <p:extLst>
      <p:ext uri="{BB962C8B-B14F-4D97-AF65-F5344CB8AC3E}">
        <p14:creationId xmlns:p14="http://schemas.microsoft.com/office/powerpoint/2010/main" val="2284988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latin typeface="Arial" panose="020B0604020202020204" pitchFamily="34" charset="0"/>
                <a:cs typeface="Arial" panose="020B0604020202020204" pitchFamily="34" charset="0"/>
              </a:rPr>
              <a:t>Biochemistry, Cell, and Developmental Biology (BCDB) Individual Development Plan (IDP) Slides</a:t>
            </a:r>
          </a:p>
        </p:txBody>
      </p:sp>
      <p:sp>
        <p:nvSpPr>
          <p:cNvPr id="3" name="Subtitle 2"/>
          <p:cNvSpPr>
            <a:spLocks noGrp="1"/>
          </p:cNvSpPr>
          <p:nvPr>
            <p:ph type="subTitle" idx="1"/>
          </p:nvPr>
        </p:nvSpPr>
        <p:spPr>
          <a:xfrm>
            <a:off x="1371600" y="4480089"/>
            <a:ext cx="6400800" cy="1752600"/>
          </a:xfrm>
        </p:spPr>
        <p:txBody>
          <a:bodyPr/>
          <a:lstStyle/>
          <a:p>
            <a:endParaRPr lang="en-US" dirty="0"/>
          </a:p>
        </p:txBody>
      </p:sp>
    </p:spTree>
    <p:extLst>
      <p:ext uri="{BB962C8B-B14F-4D97-AF65-F5344CB8AC3E}">
        <p14:creationId xmlns:p14="http://schemas.microsoft.com/office/powerpoint/2010/main" val="768524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169"/>
            <a:ext cx="8229600" cy="1143000"/>
          </a:xfrm>
        </p:spPr>
        <p:txBody>
          <a:bodyPr>
            <a:normAutofit/>
          </a:bodyPr>
          <a:lstStyle/>
          <a:p>
            <a:r>
              <a:rPr lang="en-US" sz="4800" dirty="0">
                <a:latin typeface="Arial" panose="020B0604020202020204" pitchFamily="34" charset="0"/>
                <a:cs typeface="Arial" panose="020B0604020202020204" pitchFamily="34" charset="0"/>
              </a:rPr>
              <a:t>Directions</a:t>
            </a:r>
          </a:p>
        </p:txBody>
      </p:sp>
      <p:sp>
        <p:nvSpPr>
          <p:cNvPr id="3" name="Content Placeholder 2"/>
          <p:cNvSpPr>
            <a:spLocks noGrp="1"/>
          </p:cNvSpPr>
          <p:nvPr>
            <p:ph idx="1"/>
          </p:nvPr>
        </p:nvSpPr>
        <p:spPr>
          <a:xfrm>
            <a:off x="457200" y="1178169"/>
            <a:ext cx="8229600" cy="5543142"/>
          </a:xfrm>
        </p:spPr>
        <p:txBody>
          <a:bodyPr>
            <a:normAutofit fontScale="77500" lnSpcReduction="20000"/>
          </a:bodyPr>
          <a:lstStyle/>
          <a:p>
            <a:pPr>
              <a:lnSpc>
                <a:spcPct val="120000"/>
              </a:lnSpc>
              <a:spcAft>
                <a:spcPts val="600"/>
              </a:spcAft>
            </a:pPr>
            <a:r>
              <a:rPr lang="en-US" dirty="0">
                <a:latin typeface="Arial" panose="020B0604020202020204" pitchFamily="34" charset="0"/>
                <a:cs typeface="Arial" panose="020B0604020202020204" pitchFamily="34" charset="0"/>
              </a:rPr>
              <a:t>The following three slides are required at all dissertation committee meetings. They are intended as guides, and you are free to edit them for your optimal use but some form of these three slides are expected.</a:t>
            </a:r>
          </a:p>
          <a:p>
            <a:pPr>
              <a:lnSpc>
                <a:spcPct val="120000"/>
              </a:lnSpc>
              <a:spcAft>
                <a:spcPts val="600"/>
              </a:spcAft>
            </a:pPr>
            <a:r>
              <a:rPr lang="en-US" dirty="0">
                <a:latin typeface="Arial" panose="020B0604020202020204" pitchFamily="34" charset="0"/>
                <a:cs typeface="Arial" panose="020B0604020202020204" pitchFamily="34" charset="0"/>
              </a:rPr>
              <a:t>The </a:t>
            </a:r>
            <a:r>
              <a:rPr lang="en-US" b="1" dirty="0">
                <a:latin typeface="Arial" panose="020B0604020202020204" pitchFamily="34" charset="0"/>
                <a:cs typeface="Arial" panose="020B0604020202020204" pitchFamily="34" charset="0"/>
              </a:rPr>
              <a:t>Scientific Update</a:t>
            </a:r>
            <a:r>
              <a:rPr lang="en-US" dirty="0">
                <a:latin typeface="Arial" panose="020B0604020202020204" pitchFamily="34" charset="0"/>
                <a:cs typeface="Arial" panose="020B0604020202020204" pitchFamily="34" charset="0"/>
              </a:rPr>
              <a:t> slide is intended to be the first slide at each meeting.  Since you will add to this slide for each meeting it will likely require continuation slides.  All new entries are in </a:t>
            </a:r>
            <a:r>
              <a:rPr lang="en-US" b="1" dirty="0">
                <a:latin typeface="Arial" panose="020B0604020202020204" pitchFamily="34" charset="0"/>
                <a:cs typeface="Arial" panose="020B0604020202020204" pitchFamily="34" charset="0"/>
              </a:rPr>
              <a:t>bold</a:t>
            </a:r>
            <a:r>
              <a:rPr lang="en-US" dirty="0">
                <a:latin typeface="Arial" panose="020B0604020202020204" pitchFamily="34" charset="0"/>
                <a:cs typeface="Arial" panose="020B0604020202020204" pitchFamily="34" charset="0"/>
              </a:rPr>
              <a:t>.</a:t>
            </a:r>
          </a:p>
          <a:p>
            <a:pPr>
              <a:lnSpc>
                <a:spcPct val="120000"/>
              </a:lnSpc>
              <a:spcAft>
                <a:spcPts val="600"/>
              </a:spcAft>
            </a:pPr>
            <a:r>
              <a:rPr lang="en-US" dirty="0">
                <a:latin typeface="Arial" panose="020B0604020202020204" pitchFamily="34" charset="0"/>
                <a:cs typeface="Arial" panose="020B0604020202020204" pitchFamily="34" charset="0"/>
              </a:rPr>
              <a:t>The </a:t>
            </a:r>
            <a:r>
              <a:rPr lang="en-US" b="1" dirty="0">
                <a:latin typeface="Arial" panose="020B0604020202020204" pitchFamily="34" charset="0"/>
                <a:cs typeface="Arial" panose="020B0604020202020204" pitchFamily="34" charset="0"/>
              </a:rPr>
              <a:t>Goals</a:t>
            </a:r>
            <a:r>
              <a:rPr lang="en-US" dirty="0">
                <a:latin typeface="Arial" panose="020B0604020202020204" pitchFamily="34" charset="0"/>
                <a:cs typeface="Arial" panose="020B0604020202020204" pitchFamily="34" charset="0"/>
              </a:rPr>
              <a:t> slides are intended as the last two slides at each meeting but can be positioned anywhere in the presentation, at the discretion of the student.  These may require continuation slides, as needed.</a:t>
            </a:r>
          </a:p>
        </p:txBody>
      </p:sp>
    </p:spTree>
    <p:extLst>
      <p:ext uri="{BB962C8B-B14F-4D97-AF65-F5344CB8AC3E}">
        <p14:creationId xmlns:p14="http://schemas.microsoft.com/office/powerpoint/2010/main" val="2501656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37708"/>
            <a:ext cx="8915400" cy="1143000"/>
          </a:xfrm>
        </p:spPr>
        <p:txBody>
          <a:bodyPr>
            <a:noAutofit/>
          </a:bodyPr>
          <a:lstStyle/>
          <a:p>
            <a:pPr>
              <a:lnSpc>
                <a:spcPts val="3500"/>
              </a:lnSpc>
            </a:pPr>
            <a:r>
              <a:rPr lang="en-US" sz="3600" b="1" dirty="0">
                <a:latin typeface="Arial" panose="020B0604020202020204" pitchFamily="34" charset="0"/>
                <a:cs typeface="Arial" panose="020B0604020202020204" pitchFamily="34" charset="0"/>
              </a:rPr>
              <a:t>BCDB Committee Meeting:</a:t>
            </a:r>
            <a:br>
              <a:rPr lang="en-US" sz="3600" b="1" dirty="0">
                <a:latin typeface="Arial" panose="020B0604020202020204" pitchFamily="34" charset="0"/>
                <a:cs typeface="Arial" panose="020B0604020202020204" pitchFamily="34" charset="0"/>
              </a:rPr>
            </a:br>
            <a:r>
              <a:rPr lang="en-US" sz="3600" b="1" dirty="0">
                <a:latin typeface="Arial" panose="020B0604020202020204" pitchFamily="34" charset="0"/>
                <a:cs typeface="Arial" panose="020B0604020202020204" pitchFamily="34" charset="0"/>
              </a:rPr>
              <a:t>Scientific Update </a:t>
            </a:r>
          </a:p>
        </p:txBody>
      </p:sp>
      <p:sp>
        <p:nvSpPr>
          <p:cNvPr id="5" name="Content Placeholder 4"/>
          <p:cNvSpPr>
            <a:spLocks noGrp="1"/>
          </p:cNvSpPr>
          <p:nvPr>
            <p:ph idx="1"/>
          </p:nvPr>
        </p:nvSpPr>
        <p:spPr>
          <a:xfrm>
            <a:off x="302315" y="2227697"/>
            <a:ext cx="8229600" cy="4144963"/>
          </a:xfrm>
        </p:spPr>
        <p:txBody>
          <a:bodyPr>
            <a:normAutofit/>
          </a:bodyPr>
          <a:lstStyle/>
          <a:p>
            <a:r>
              <a:rPr lang="en-US" sz="2400" dirty="0">
                <a:latin typeface="Arial" panose="020B0604020202020204" pitchFamily="34" charset="0"/>
                <a:cs typeface="Arial" panose="020B0604020202020204" pitchFamily="34" charset="0"/>
              </a:rPr>
              <a:t>Papers published/submitted/in progress (list titles, authors, your contribution, and status)</a:t>
            </a:r>
          </a:p>
          <a:p>
            <a:r>
              <a:rPr lang="en-US" sz="2400" dirty="0">
                <a:latin typeface="Arial" panose="020B0604020202020204" pitchFamily="34" charset="0"/>
                <a:cs typeface="Arial" panose="020B0604020202020204" pitchFamily="34" charset="0"/>
              </a:rPr>
              <a:t>Grants applied for/awarded</a:t>
            </a:r>
          </a:p>
          <a:p>
            <a:r>
              <a:rPr lang="en-US" sz="2400" dirty="0">
                <a:latin typeface="Arial" panose="020B0604020202020204" pitchFamily="34" charset="0"/>
                <a:cs typeface="Arial" panose="020B0604020202020204" pitchFamily="34" charset="0"/>
              </a:rPr>
              <a:t>Meetings attended/abstracts (meeting name and date, abstract title, poster or talk)</a:t>
            </a:r>
          </a:p>
          <a:p>
            <a:r>
              <a:rPr lang="en-US" sz="2400" dirty="0">
                <a:latin typeface="Arial" panose="020B0604020202020204" pitchFamily="34" charset="0"/>
                <a:cs typeface="Arial" panose="020B0604020202020204" pitchFamily="34" charset="0"/>
              </a:rPr>
              <a:t>Awards/recognition</a:t>
            </a:r>
          </a:p>
          <a:p>
            <a:r>
              <a:rPr lang="en-US" sz="2400" dirty="0">
                <a:latin typeface="Arial" panose="020B0604020202020204" pitchFamily="34" charset="0"/>
                <a:cs typeface="Arial" panose="020B0604020202020204" pitchFamily="34" charset="0"/>
              </a:rPr>
              <a:t>Service (program, GDBBS, LGS, departmental, national, society, etc)</a:t>
            </a:r>
          </a:p>
          <a:p>
            <a:r>
              <a:rPr lang="en-US" sz="2400" dirty="0">
                <a:latin typeface="Arial" panose="020B0604020202020204" pitchFamily="34" charset="0"/>
                <a:cs typeface="Arial" panose="020B0604020202020204" pitchFamily="34" charset="0"/>
              </a:rPr>
              <a:t>Techniques developed or learned since last meeting</a:t>
            </a:r>
          </a:p>
          <a:p>
            <a:endParaRPr lang="en-US" sz="2400" dirty="0"/>
          </a:p>
          <a:p>
            <a:pPr marL="457200" lvl="1" indent="0">
              <a:buNone/>
            </a:pPr>
            <a:endParaRPr lang="en-US" sz="2400" dirty="0"/>
          </a:p>
          <a:p>
            <a:endParaRPr lang="en-US" sz="2400" dirty="0"/>
          </a:p>
        </p:txBody>
      </p:sp>
      <p:sp>
        <p:nvSpPr>
          <p:cNvPr id="2" name="TextBox 1"/>
          <p:cNvSpPr txBox="1"/>
          <p:nvPr/>
        </p:nvSpPr>
        <p:spPr>
          <a:xfrm>
            <a:off x="1023701" y="1306491"/>
            <a:ext cx="7479933" cy="707886"/>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All new entries since the last meeting (XX/XX/XXXX) are in </a:t>
            </a:r>
            <a:r>
              <a:rPr lang="en-US" sz="2000" b="1" dirty="0">
                <a:latin typeface="Arial" panose="020B0604020202020204" pitchFamily="34" charset="0"/>
                <a:cs typeface="Arial" panose="020B0604020202020204" pitchFamily="34" charset="0"/>
              </a:rPr>
              <a:t>bold</a:t>
            </a:r>
          </a:p>
          <a:p>
            <a:r>
              <a:rPr lang="en-US" sz="2000" dirty="0">
                <a:latin typeface="Arial" panose="020B0604020202020204" pitchFamily="34" charset="0"/>
                <a:cs typeface="Arial" panose="020B0604020202020204" pitchFamily="34" charset="0"/>
              </a:rPr>
              <a:t>Current year of grad school - _____________</a:t>
            </a:r>
          </a:p>
        </p:txBody>
      </p:sp>
    </p:spTree>
    <p:extLst>
      <p:ext uri="{BB962C8B-B14F-4D97-AF65-F5344CB8AC3E}">
        <p14:creationId xmlns:p14="http://schemas.microsoft.com/office/powerpoint/2010/main" val="1972926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2399"/>
            <a:ext cx="8229600" cy="1143000"/>
          </a:xfrm>
        </p:spPr>
        <p:txBody>
          <a:bodyPr>
            <a:normAutofit/>
          </a:bodyPr>
          <a:lstStyle/>
          <a:p>
            <a:pPr>
              <a:lnSpc>
                <a:spcPts val="4000"/>
              </a:lnSpc>
            </a:pPr>
            <a:r>
              <a:rPr lang="en-US" sz="3600" b="1" dirty="0">
                <a:latin typeface="Arial" panose="020B0604020202020204" pitchFamily="34" charset="0"/>
                <a:cs typeface="Arial" panose="020B0604020202020204" pitchFamily="34" charset="0"/>
              </a:rPr>
              <a:t>BCDB Committee Meeting:</a:t>
            </a:r>
            <a:br>
              <a:rPr lang="en-US" sz="3600" b="1"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Goals – Short Term</a:t>
            </a:r>
          </a:p>
        </p:txBody>
      </p:sp>
      <p:sp>
        <p:nvSpPr>
          <p:cNvPr id="3" name="Content Placeholder 2"/>
          <p:cNvSpPr>
            <a:spLocks noGrp="1"/>
          </p:cNvSpPr>
          <p:nvPr>
            <p:ph idx="1"/>
          </p:nvPr>
        </p:nvSpPr>
        <p:spPr>
          <a:xfrm>
            <a:off x="457200" y="1785548"/>
            <a:ext cx="8229600" cy="4525963"/>
          </a:xfrm>
        </p:spPr>
        <p:txBody>
          <a:bodyPr>
            <a:normAutofit/>
          </a:bodyPr>
          <a:lstStyle/>
          <a:p>
            <a:pPr lvl="0"/>
            <a:r>
              <a:rPr lang="en-US" sz="2400" dirty="0">
                <a:latin typeface="Arial" panose="020B0604020202020204" pitchFamily="34" charset="0"/>
                <a:cs typeface="Arial" panose="020B0604020202020204" pitchFamily="34" charset="0"/>
              </a:rPr>
              <a:t> Describe your goals for the next 6-12 months in the lab and explain how you will achieve them?</a:t>
            </a:r>
          </a:p>
          <a:p>
            <a:pPr lvl="0"/>
            <a:endParaRPr lang="en-US" dirty="0">
              <a:latin typeface="Arial" panose="020B0604020202020204" pitchFamily="34" charset="0"/>
              <a:cs typeface="Arial" panose="020B0604020202020204" pitchFamily="34" charset="0"/>
            </a:endParaRPr>
          </a:p>
          <a:p>
            <a:pPr marL="0" lvl="0" indent="0">
              <a:buNone/>
            </a:pPr>
            <a:endParaRPr lang="en-US"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Describe your goals for the next 6-12 months in terms of professional development and how you will achieve them?</a:t>
            </a:r>
          </a:p>
          <a:p>
            <a:pPr lvl="0"/>
            <a:endParaRPr lang="en-US" dirty="0"/>
          </a:p>
        </p:txBody>
      </p:sp>
    </p:spTree>
    <p:extLst>
      <p:ext uri="{BB962C8B-B14F-4D97-AF65-F5344CB8AC3E}">
        <p14:creationId xmlns:p14="http://schemas.microsoft.com/office/powerpoint/2010/main" val="2889553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88"/>
            <a:ext cx="8229600" cy="1143000"/>
          </a:xfrm>
        </p:spPr>
        <p:txBody>
          <a:bodyPr>
            <a:noAutofit/>
          </a:bodyPr>
          <a:lstStyle/>
          <a:p>
            <a:pPr>
              <a:lnSpc>
                <a:spcPts val="4200"/>
              </a:lnSpc>
            </a:pPr>
            <a:r>
              <a:rPr lang="en-US" sz="3600" b="1" dirty="0">
                <a:latin typeface="Arial" panose="020B0604020202020204" pitchFamily="34" charset="0"/>
                <a:cs typeface="Arial" panose="020B0604020202020204" pitchFamily="34" charset="0"/>
              </a:rPr>
              <a:t>BCDB Committee Meeting:</a:t>
            </a:r>
            <a:br>
              <a:rPr lang="en-US" sz="3600" b="1"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Goals -  Beyond Grad School</a:t>
            </a:r>
          </a:p>
        </p:txBody>
      </p:sp>
      <p:sp>
        <p:nvSpPr>
          <p:cNvPr id="3" name="Content Placeholder 2"/>
          <p:cNvSpPr>
            <a:spLocks noGrp="1"/>
          </p:cNvSpPr>
          <p:nvPr>
            <p:ph idx="1"/>
          </p:nvPr>
        </p:nvSpPr>
        <p:spPr>
          <a:xfrm>
            <a:off x="457200" y="1255826"/>
            <a:ext cx="8229600" cy="5267522"/>
          </a:xfrm>
        </p:spPr>
        <p:txBody>
          <a:bodyPr>
            <a:normAutofit/>
          </a:bodyPr>
          <a:lstStyle/>
          <a:p>
            <a:pPr lvl="0"/>
            <a:r>
              <a:rPr lang="en-US" sz="2400" dirty="0">
                <a:latin typeface="Arial" panose="020B0604020202020204" pitchFamily="34" charset="0"/>
                <a:cs typeface="Arial" panose="020B0604020202020204" pitchFamily="34" charset="0"/>
              </a:rPr>
              <a:t>What are your goals after graduate school? Have they changed over the last year and if so, why?</a:t>
            </a:r>
          </a:p>
          <a:p>
            <a:pPr marL="0" lvl="0" indent="0">
              <a:buNone/>
            </a:pPr>
            <a:endParaRPr lang="en-US" sz="2400" dirty="0">
              <a:latin typeface="Arial" panose="020B0604020202020204" pitchFamily="34" charset="0"/>
              <a:cs typeface="Arial" panose="020B0604020202020204" pitchFamily="34" charset="0"/>
            </a:endParaRPr>
          </a:p>
          <a:p>
            <a:pPr marL="0" lvl="0" indent="0">
              <a:buNone/>
            </a:pPr>
            <a:endParaRPr lang="en-US" sz="2400" dirty="0">
              <a:latin typeface="Arial" panose="020B0604020202020204" pitchFamily="34" charset="0"/>
              <a:cs typeface="Arial" panose="020B0604020202020204" pitchFamily="34" charset="0"/>
            </a:endParaRPr>
          </a:p>
          <a:p>
            <a:pPr marL="0" lvl="0" indent="0">
              <a:buNone/>
            </a:pPr>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How do your short-term goals align with your long-term goals and what are the gaps or potential barriers?</a:t>
            </a:r>
          </a:p>
          <a:p>
            <a:pPr marL="0" lvl="0" indent="0">
              <a:buNone/>
            </a:pPr>
            <a:endParaRPr lang="en-US" sz="2400" dirty="0">
              <a:latin typeface="Arial" panose="020B0604020202020204" pitchFamily="34" charset="0"/>
              <a:cs typeface="Arial" panose="020B0604020202020204" pitchFamily="34" charset="0"/>
            </a:endParaRPr>
          </a:p>
          <a:p>
            <a:pPr marL="0" lvl="0" indent="0">
              <a:buNone/>
            </a:pPr>
            <a:endParaRPr lang="en-US" sz="2400" dirty="0">
              <a:latin typeface="Arial" panose="020B0604020202020204" pitchFamily="34" charset="0"/>
              <a:cs typeface="Arial" panose="020B0604020202020204" pitchFamily="34" charset="0"/>
            </a:endParaRPr>
          </a:p>
          <a:p>
            <a:pPr marL="0" lvl="0" indent="0">
              <a:buNone/>
            </a:pPr>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What measures could be taken to fill those gaps or overcome those barriers?</a:t>
            </a:r>
          </a:p>
        </p:txBody>
      </p:sp>
    </p:spTree>
    <p:extLst>
      <p:ext uri="{BB962C8B-B14F-4D97-AF65-F5344CB8AC3E}">
        <p14:creationId xmlns:p14="http://schemas.microsoft.com/office/powerpoint/2010/main" val="10897975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TotalTime>
  <Words>345</Words>
  <Application>Microsoft Office PowerPoint</Application>
  <PresentationFormat>On-screen Show (4:3)</PresentationFormat>
  <Paragraphs>30</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Biochemistry, Cell, and Developmental Biology (BCDB) Individual Development Plan (IDP) Slides</vt:lpstr>
      <vt:lpstr>Directions</vt:lpstr>
      <vt:lpstr>BCDB Committee Meeting: Scientific Update </vt:lpstr>
      <vt:lpstr>BCDB Committee Meeting: Goals – Short Term</vt:lpstr>
      <vt:lpstr>BCDB Committee Meeting: Goals -  Beyond Grad School</vt:lpstr>
    </vt:vector>
  </TitlesOfParts>
  <Company>University of Miami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BCDB IDP Slides</dc:title>
  <dc:creator>Lawrence H. Boise</dc:creator>
  <cp:lastModifiedBy>Corbett, Anita</cp:lastModifiedBy>
  <cp:revision>5</cp:revision>
  <dcterms:created xsi:type="dcterms:W3CDTF">2013-12-19T16:06:04Z</dcterms:created>
  <dcterms:modified xsi:type="dcterms:W3CDTF">2021-09-15T19:56:59Z</dcterms:modified>
</cp:coreProperties>
</file>