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6" d="100"/>
          <a:sy n="136" d="100"/>
        </p:scale>
        <p:origin x="-1664"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8DC033-2DC5-43C8-A0AD-18EC6886548E}"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62916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DC033-2DC5-43C8-A0AD-18EC6886548E}"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226341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DC033-2DC5-43C8-A0AD-18EC6886548E}"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284291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DC033-2DC5-43C8-A0AD-18EC6886548E}"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3428425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8DC033-2DC5-43C8-A0AD-18EC6886548E}" type="datetimeFigureOut">
              <a:rPr lang="en-US" smtClean="0"/>
              <a:t>5/25/16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360644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8DC033-2DC5-43C8-A0AD-18EC6886548E}" type="datetimeFigureOut">
              <a:rPr lang="en-US" smtClean="0"/>
              <a:t>5/25/16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271576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8DC033-2DC5-43C8-A0AD-18EC6886548E}" type="datetimeFigureOut">
              <a:rPr lang="en-US" smtClean="0"/>
              <a:t>5/25/16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55977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8DC033-2DC5-43C8-A0AD-18EC6886548E}" type="datetimeFigureOut">
              <a:rPr lang="en-US" smtClean="0"/>
              <a:t>5/25/16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390423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DC033-2DC5-43C8-A0AD-18EC6886548E}" type="datetimeFigureOut">
              <a:rPr lang="en-US" smtClean="0"/>
              <a:t>5/25/16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495285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DC033-2DC5-43C8-A0AD-18EC6886548E}" type="datetimeFigureOut">
              <a:rPr lang="en-US" smtClean="0"/>
              <a:t>5/25/16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0243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DC033-2DC5-43C8-A0AD-18EC6886548E}" type="datetimeFigureOut">
              <a:rPr lang="en-US" smtClean="0"/>
              <a:t>5/25/16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6310843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DC033-2DC5-43C8-A0AD-18EC6886548E}" type="datetimeFigureOut">
              <a:rPr lang="en-US" smtClean="0"/>
              <a:t>5/25/16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79E9B-2179-4E7E-A85B-726E30C81503}" type="slidenum">
              <a:rPr lang="en-US" smtClean="0"/>
              <a:t>‹#›</a:t>
            </a:fld>
            <a:endParaRPr lang="en-US"/>
          </a:p>
        </p:txBody>
      </p:sp>
    </p:spTree>
    <p:extLst>
      <p:ext uri="{BB962C8B-B14F-4D97-AF65-F5344CB8AC3E}">
        <p14:creationId xmlns:p14="http://schemas.microsoft.com/office/powerpoint/2010/main" val="1884639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04800"/>
            <a:ext cx="8991600" cy="1143000"/>
          </a:xfrm>
        </p:spPr>
        <p:txBody>
          <a:bodyPr>
            <a:normAutofit/>
          </a:bodyPr>
          <a:lstStyle/>
          <a:p>
            <a:pPr>
              <a:lnSpc>
                <a:spcPts val="4000"/>
              </a:lnSpc>
            </a:pPr>
            <a:r>
              <a:rPr lang="en-US" sz="2800" b="1" dirty="0" smtClean="0"/>
              <a:t>GMB Committee Meeting:</a:t>
            </a:r>
            <a:br>
              <a:rPr lang="en-US" sz="2800" b="1" dirty="0" smtClean="0"/>
            </a:br>
            <a:r>
              <a:rPr lang="en-US" sz="2800" b="1" dirty="0" smtClean="0"/>
              <a:t>Career Development </a:t>
            </a:r>
            <a:endParaRPr lang="en-US" sz="2800" b="1" dirty="0"/>
          </a:p>
        </p:txBody>
      </p:sp>
      <p:sp>
        <p:nvSpPr>
          <p:cNvPr id="5" name="Content Placeholder 4"/>
          <p:cNvSpPr>
            <a:spLocks noGrp="1"/>
          </p:cNvSpPr>
          <p:nvPr>
            <p:ph idx="1"/>
          </p:nvPr>
        </p:nvSpPr>
        <p:spPr>
          <a:xfrm>
            <a:off x="152400" y="2590800"/>
            <a:ext cx="8763000" cy="4144963"/>
          </a:xfrm>
        </p:spPr>
        <p:txBody>
          <a:bodyPr>
            <a:normAutofit/>
          </a:bodyPr>
          <a:lstStyle/>
          <a:p>
            <a:r>
              <a:rPr lang="en-US" sz="2400" dirty="0" smtClean="0"/>
              <a:t>Current putative plan(s) for life after grad school</a:t>
            </a:r>
          </a:p>
          <a:p>
            <a:pPr marL="457200" lvl="1" indent="0">
              <a:buNone/>
            </a:pPr>
            <a:endParaRPr lang="en-US" sz="2400" dirty="0" smtClean="0"/>
          </a:p>
          <a:p>
            <a:r>
              <a:rPr lang="en-US" sz="2400" dirty="0" smtClean="0"/>
              <a:t>Actions taken toward this goal</a:t>
            </a:r>
          </a:p>
          <a:p>
            <a:endParaRPr lang="en-US" sz="2400" dirty="0"/>
          </a:p>
          <a:p>
            <a:r>
              <a:rPr lang="en-US" sz="2400" dirty="0" smtClean="0"/>
              <a:t>Plans for future actions</a:t>
            </a:r>
            <a:endParaRPr lang="en-US" sz="2400" dirty="0"/>
          </a:p>
          <a:p>
            <a:endParaRPr lang="en-US" sz="2400" dirty="0" smtClean="0"/>
          </a:p>
          <a:p>
            <a:r>
              <a:rPr lang="en-US" sz="2400" dirty="0" smtClean="0"/>
              <a:t>Possible barriers/issues to consider</a:t>
            </a:r>
          </a:p>
          <a:p>
            <a:endParaRPr lang="en-US" sz="2400" dirty="0"/>
          </a:p>
        </p:txBody>
      </p:sp>
      <p:sp>
        <p:nvSpPr>
          <p:cNvPr id="2" name="TextBox 1"/>
          <p:cNvSpPr txBox="1"/>
          <p:nvPr/>
        </p:nvSpPr>
        <p:spPr>
          <a:xfrm>
            <a:off x="304801" y="1676400"/>
            <a:ext cx="8610600" cy="923330"/>
          </a:xfrm>
          <a:prstGeom prst="rect">
            <a:avLst/>
          </a:prstGeom>
          <a:noFill/>
        </p:spPr>
        <p:txBody>
          <a:bodyPr wrap="square" rtlCol="0">
            <a:spAutoFit/>
          </a:bodyPr>
          <a:lstStyle/>
          <a:p>
            <a:r>
              <a:rPr lang="en-US" dirty="0" smtClean="0"/>
              <a:t>What are your career goals, what are your plans to achieve them, what steps have you already taken, and what long term plans are you making?  List any changes since last meeting.</a:t>
            </a:r>
            <a:endParaRPr lang="en-US" dirty="0"/>
          </a:p>
        </p:txBody>
      </p:sp>
    </p:spTree>
    <p:extLst>
      <p:ext uri="{BB962C8B-B14F-4D97-AF65-F5344CB8AC3E}">
        <p14:creationId xmlns:p14="http://schemas.microsoft.com/office/powerpoint/2010/main" val="28652884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nSpc>
                <a:spcPts val="4000"/>
              </a:lnSpc>
            </a:pPr>
            <a:r>
              <a:rPr lang="en-US" sz="2000" b="1" dirty="0" smtClean="0"/>
              <a:t>GMB Committee Meeting:</a:t>
            </a:r>
            <a:br>
              <a:rPr lang="en-US" sz="2000" b="1" dirty="0" smtClean="0"/>
            </a:br>
            <a:r>
              <a:rPr lang="en-US" sz="2000" b="1" dirty="0" smtClean="0"/>
              <a:t>Scientific Update Since Last Meeting (Date of Last Meeting)</a:t>
            </a:r>
            <a:endParaRPr lang="en-US" sz="2000" b="1" dirty="0"/>
          </a:p>
        </p:txBody>
      </p:sp>
      <p:sp>
        <p:nvSpPr>
          <p:cNvPr id="5" name="Content Placeholder 4"/>
          <p:cNvSpPr>
            <a:spLocks noGrp="1"/>
          </p:cNvSpPr>
          <p:nvPr>
            <p:ph idx="1"/>
          </p:nvPr>
        </p:nvSpPr>
        <p:spPr>
          <a:xfrm>
            <a:off x="457200" y="1981200"/>
            <a:ext cx="8229600" cy="4144963"/>
          </a:xfrm>
        </p:spPr>
        <p:txBody>
          <a:bodyPr>
            <a:normAutofit/>
          </a:bodyPr>
          <a:lstStyle/>
          <a:p>
            <a:r>
              <a:rPr lang="en-US" sz="2400" dirty="0" smtClean="0"/>
              <a:t>Papers published/submitted/in progress (list titles, authors, your contribution, and status)</a:t>
            </a:r>
          </a:p>
          <a:p>
            <a:r>
              <a:rPr lang="en-US" sz="2400" dirty="0" smtClean="0"/>
              <a:t>Grants applied for/awarded</a:t>
            </a:r>
            <a:endParaRPr lang="en-US" sz="2400" dirty="0"/>
          </a:p>
          <a:p>
            <a:r>
              <a:rPr lang="en-US" sz="2400" dirty="0" smtClean="0"/>
              <a:t>Meetings attended/abstracts (meeting name and date, abstract title, poster or talk)</a:t>
            </a:r>
          </a:p>
          <a:p>
            <a:r>
              <a:rPr lang="en-US" sz="2400" dirty="0" smtClean="0"/>
              <a:t>Awards/recognition</a:t>
            </a:r>
          </a:p>
          <a:p>
            <a:r>
              <a:rPr lang="en-US" sz="2400" dirty="0" smtClean="0"/>
              <a:t>Techniques developed or learned since last meeting</a:t>
            </a:r>
          </a:p>
          <a:p>
            <a:endParaRPr lang="en-US" sz="2400" dirty="0" smtClean="0"/>
          </a:p>
          <a:p>
            <a:pPr lvl="1"/>
            <a:endParaRPr lang="en-US" sz="2400" dirty="0" smtClean="0"/>
          </a:p>
          <a:p>
            <a:endParaRPr lang="en-US" sz="2400" dirty="0"/>
          </a:p>
        </p:txBody>
      </p:sp>
    </p:spTree>
    <p:extLst>
      <p:ext uri="{BB962C8B-B14F-4D97-AF65-F5344CB8AC3E}">
        <p14:creationId xmlns:p14="http://schemas.microsoft.com/office/powerpoint/2010/main" val="54605804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274638"/>
            <a:ext cx="8991600" cy="1143000"/>
          </a:xfrm>
        </p:spPr>
        <p:txBody>
          <a:bodyPr>
            <a:normAutofit/>
          </a:bodyPr>
          <a:lstStyle/>
          <a:p>
            <a:pPr>
              <a:lnSpc>
                <a:spcPts val="4000"/>
              </a:lnSpc>
            </a:pPr>
            <a:r>
              <a:rPr lang="en-US" sz="2800" b="1" dirty="0" smtClean="0"/>
              <a:t>GMB Committee Meeting:</a:t>
            </a:r>
            <a:br>
              <a:rPr lang="en-US" sz="2800" b="1" dirty="0" smtClean="0"/>
            </a:br>
            <a:r>
              <a:rPr lang="en-US" sz="2800" b="1" dirty="0" smtClean="0"/>
              <a:t>Short term goals accomplished (since last meeting)</a:t>
            </a:r>
            <a:endParaRPr lang="en-US" sz="2800" b="1" dirty="0"/>
          </a:p>
        </p:txBody>
      </p:sp>
      <p:sp>
        <p:nvSpPr>
          <p:cNvPr id="5" name="Content Placeholder 4"/>
          <p:cNvSpPr>
            <a:spLocks noGrp="1"/>
          </p:cNvSpPr>
          <p:nvPr>
            <p:ph idx="1"/>
          </p:nvPr>
        </p:nvSpPr>
        <p:spPr>
          <a:xfrm>
            <a:off x="152400" y="1676400"/>
            <a:ext cx="8763000" cy="4144963"/>
          </a:xfrm>
        </p:spPr>
        <p:txBody>
          <a:bodyPr>
            <a:normAutofit/>
          </a:bodyPr>
          <a:lstStyle/>
          <a:p>
            <a:r>
              <a:rPr lang="en-US" sz="2000" dirty="0" smtClean="0"/>
              <a:t>List experimental/thesis goals presented at last meeting and status</a:t>
            </a:r>
          </a:p>
          <a:p>
            <a:pPr marL="0" indent="0">
              <a:buNone/>
            </a:pPr>
            <a:endParaRPr lang="en-US" sz="2000" dirty="0"/>
          </a:p>
        </p:txBody>
      </p:sp>
    </p:spTree>
    <p:extLst>
      <p:ext uri="{BB962C8B-B14F-4D97-AF65-F5344CB8AC3E}">
        <p14:creationId xmlns:p14="http://schemas.microsoft.com/office/powerpoint/2010/main" val="128045804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274638"/>
            <a:ext cx="8991600" cy="1143000"/>
          </a:xfrm>
        </p:spPr>
        <p:txBody>
          <a:bodyPr>
            <a:normAutofit/>
          </a:bodyPr>
          <a:lstStyle/>
          <a:p>
            <a:pPr>
              <a:lnSpc>
                <a:spcPts val="4000"/>
              </a:lnSpc>
            </a:pPr>
            <a:r>
              <a:rPr lang="en-US" sz="2800" b="1" dirty="0" smtClean="0"/>
              <a:t>GMB Committee Meeting:</a:t>
            </a:r>
            <a:br>
              <a:rPr lang="en-US" sz="2800" b="1" dirty="0" smtClean="0"/>
            </a:br>
            <a:r>
              <a:rPr lang="en-US" sz="2800" b="1" dirty="0" smtClean="0"/>
              <a:t>Current short term goals</a:t>
            </a:r>
            <a:endParaRPr lang="en-US" sz="2800" b="1" dirty="0"/>
          </a:p>
        </p:txBody>
      </p:sp>
      <p:sp>
        <p:nvSpPr>
          <p:cNvPr id="5" name="Content Placeholder 4"/>
          <p:cNvSpPr>
            <a:spLocks noGrp="1"/>
          </p:cNvSpPr>
          <p:nvPr>
            <p:ph idx="1"/>
          </p:nvPr>
        </p:nvSpPr>
        <p:spPr>
          <a:xfrm>
            <a:off x="152400" y="1676400"/>
            <a:ext cx="8763000" cy="4144963"/>
          </a:xfrm>
        </p:spPr>
        <p:txBody>
          <a:bodyPr>
            <a:normAutofit/>
          </a:bodyPr>
          <a:lstStyle/>
          <a:p>
            <a:r>
              <a:rPr lang="en-US" sz="2000" dirty="0" smtClean="0"/>
              <a:t>List experimental/thesis goals for the next six months and include brief description of how you plan to meet each goal that you list.</a:t>
            </a:r>
          </a:p>
          <a:p>
            <a:r>
              <a:rPr lang="en-US" sz="2000" dirty="0" smtClean="0"/>
              <a:t>Describe the manuscript you are preparing: what are the figures, where are you thinking of submitting, when will it be submitted?</a:t>
            </a:r>
          </a:p>
          <a:p>
            <a:pPr marL="0" indent="0">
              <a:buNone/>
            </a:pPr>
            <a:endParaRPr lang="en-US" sz="2000" dirty="0"/>
          </a:p>
        </p:txBody>
      </p:sp>
    </p:spTree>
    <p:extLst>
      <p:ext uri="{BB962C8B-B14F-4D97-AF65-F5344CB8AC3E}">
        <p14:creationId xmlns:p14="http://schemas.microsoft.com/office/powerpoint/2010/main" val="362115289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192</Words>
  <Application>Microsoft Macintosh PowerPoint</Application>
  <PresentationFormat>On-screen Show (4:3)</PresentationFormat>
  <Paragraphs>21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GMB Committee Meeting: Career Development </vt:lpstr>
      <vt:lpstr>GMB Committee Meeting: Scientific Update Since Last Meeting (Date of Last Meeting)</vt:lpstr>
      <vt:lpstr>GMB Committee Meeting: Short term goals accomplished (since last meeting)</vt:lpstr>
      <vt:lpstr>GMB Committee Meeting: Current short term goals</vt:lpstr>
    </vt:vector>
  </TitlesOfParts>
  <Company>Emory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GMB Committee Meeting: Scientific Update (since last meeting)</dc:title>
  <dc:creator>Anita Corbett</dc:creator>
  <cp:lastModifiedBy>Zhou Angela</cp:lastModifiedBy>
  <cp:revision>5</cp:revision>
  <dcterms:created xsi:type="dcterms:W3CDTF">2013-10-08T17:22:46Z</dcterms:created>
  <dcterms:modified xsi:type="dcterms:W3CDTF">2016-05-25T14:33:32Z</dcterms:modified>
</cp:coreProperties>
</file>