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57" r:id="rId4"/>
    <p:sldId id="256" r:id="rId5"/>
    <p:sldId id="258" r:id="rId6"/>
    <p:sldId id="259"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599"/>
  </p:normalViewPr>
  <p:slideViewPr>
    <p:cSldViewPr>
      <p:cViewPr varScale="1">
        <p:scale>
          <a:sx n="106" d="100"/>
          <a:sy n="106" d="100"/>
        </p:scale>
        <p:origin x="1800" y="16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E8DC033-2DC5-43C8-A0AD-18EC6886548E}" type="datetimeFigureOut">
              <a:rPr lang="en-US" smtClean="0"/>
              <a:t>8/6/18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F79E9B-2179-4E7E-A85B-726E30C81503}" type="slidenum">
              <a:rPr lang="en-US" smtClean="0"/>
              <a:t>‹#›</a:t>
            </a:fld>
            <a:endParaRPr lang="en-US"/>
          </a:p>
        </p:txBody>
      </p:sp>
    </p:spTree>
    <p:extLst>
      <p:ext uri="{BB962C8B-B14F-4D97-AF65-F5344CB8AC3E}">
        <p14:creationId xmlns:p14="http://schemas.microsoft.com/office/powerpoint/2010/main" val="162916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8DC033-2DC5-43C8-A0AD-18EC6886548E}" type="datetimeFigureOut">
              <a:rPr lang="en-US" smtClean="0"/>
              <a:t>8/6/18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F79E9B-2179-4E7E-A85B-726E30C81503}" type="slidenum">
              <a:rPr lang="en-US" smtClean="0"/>
              <a:t>‹#›</a:t>
            </a:fld>
            <a:endParaRPr lang="en-US"/>
          </a:p>
        </p:txBody>
      </p:sp>
    </p:spTree>
    <p:extLst>
      <p:ext uri="{BB962C8B-B14F-4D97-AF65-F5344CB8AC3E}">
        <p14:creationId xmlns:p14="http://schemas.microsoft.com/office/powerpoint/2010/main" val="2263413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8DC033-2DC5-43C8-A0AD-18EC6886548E}" type="datetimeFigureOut">
              <a:rPr lang="en-US" smtClean="0"/>
              <a:t>8/6/18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F79E9B-2179-4E7E-A85B-726E30C81503}" type="slidenum">
              <a:rPr lang="en-US" smtClean="0"/>
              <a:t>‹#›</a:t>
            </a:fld>
            <a:endParaRPr lang="en-US"/>
          </a:p>
        </p:txBody>
      </p:sp>
    </p:spTree>
    <p:extLst>
      <p:ext uri="{BB962C8B-B14F-4D97-AF65-F5344CB8AC3E}">
        <p14:creationId xmlns:p14="http://schemas.microsoft.com/office/powerpoint/2010/main" val="2842913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8DC033-2DC5-43C8-A0AD-18EC6886548E}" type="datetimeFigureOut">
              <a:rPr lang="en-US" smtClean="0"/>
              <a:t>8/6/18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F79E9B-2179-4E7E-A85B-726E30C81503}" type="slidenum">
              <a:rPr lang="en-US" smtClean="0"/>
              <a:t>‹#›</a:t>
            </a:fld>
            <a:endParaRPr lang="en-US"/>
          </a:p>
        </p:txBody>
      </p:sp>
    </p:spTree>
    <p:extLst>
      <p:ext uri="{BB962C8B-B14F-4D97-AF65-F5344CB8AC3E}">
        <p14:creationId xmlns:p14="http://schemas.microsoft.com/office/powerpoint/2010/main" val="3428425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8DC033-2DC5-43C8-A0AD-18EC6886548E}" type="datetimeFigureOut">
              <a:rPr lang="en-US" smtClean="0"/>
              <a:t>8/6/18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F79E9B-2179-4E7E-A85B-726E30C81503}" type="slidenum">
              <a:rPr lang="en-US" smtClean="0"/>
              <a:t>‹#›</a:t>
            </a:fld>
            <a:endParaRPr lang="en-US"/>
          </a:p>
        </p:txBody>
      </p:sp>
    </p:spTree>
    <p:extLst>
      <p:ext uri="{BB962C8B-B14F-4D97-AF65-F5344CB8AC3E}">
        <p14:creationId xmlns:p14="http://schemas.microsoft.com/office/powerpoint/2010/main" val="3606441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E8DC033-2DC5-43C8-A0AD-18EC6886548E}" type="datetimeFigureOut">
              <a:rPr lang="en-US" smtClean="0"/>
              <a:t>8/6/18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F79E9B-2179-4E7E-A85B-726E30C81503}" type="slidenum">
              <a:rPr lang="en-US" smtClean="0"/>
              <a:t>‹#›</a:t>
            </a:fld>
            <a:endParaRPr lang="en-US"/>
          </a:p>
        </p:txBody>
      </p:sp>
    </p:spTree>
    <p:extLst>
      <p:ext uri="{BB962C8B-B14F-4D97-AF65-F5344CB8AC3E}">
        <p14:creationId xmlns:p14="http://schemas.microsoft.com/office/powerpoint/2010/main" val="271576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E8DC033-2DC5-43C8-A0AD-18EC6886548E}" type="datetimeFigureOut">
              <a:rPr lang="en-US" smtClean="0"/>
              <a:t>8/6/18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F79E9B-2179-4E7E-A85B-726E30C81503}" type="slidenum">
              <a:rPr lang="en-US" smtClean="0"/>
              <a:t>‹#›</a:t>
            </a:fld>
            <a:endParaRPr lang="en-US"/>
          </a:p>
        </p:txBody>
      </p:sp>
    </p:spTree>
    <p:extLst>
      <p:ext uri="{BB962C8B-B14F-4D97-AF65-F5344CB8AC3E}">
        <p14:creationId xmlns:p14="http://schemas.microsoft.com/office/powerpoint/2010/main" val="559778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E8DC033-2DC5-43C8-A0AD-18EC6886548E}" type="datetimeFigureOut">
              <a:rPr lang="en-US" smtClean="0"/>
              <a:t>8/6/18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F79E9B-2179-4E7E-A85B-726E30C81503}" type="slidenum">
              <a:rPr lang="en-US" smtClean="0"/>
              <a:t>‹#›</a:t>
            </a:fld>
            <a:endParaRPr lang="en-US"/>
          </a:p>
        </p:txBody>
      </p:sp>
    </p:spTree>
    <p:extLst>
      <p:ext uri="{BB962C8B-B14F-4D97-AF65-F5344CB8AC3E}">
        <p14:creationId xmlns:p14="http://schemas.microsoft.com/office/powerpoint/2010/main" val="3904238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8DC033-2DC5-43C8-A0AD-18EC6886548E}" type="datetimeFigureOut">
              <a:rPr lang="en-US" smtClean="0"/>
              <a:t>8/6/18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F79E9B-2179-4E7E-A85B-726E30C81503}" type="slidenum">
              <a:rPr lang="en-US" smtClean="0"/>
              <a:t>‹#›</a:t>
            </a:fld>
            <a:endParaRPr lang="en-US"/>
          </a:p>
        </p:txBody>
      </p:sp>
    </p:spTree>
    <p:extLst>
      <p:ext uri="{BB962C8B-B14F-4D97-AF65-F5344CB8AC3E}">
        <p14:creationId xmlns:p14="http://schemas.microsoft.com/office/powerpoint/2010/main" val="1495285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8DC033-2DC5-43C8-A0AD-18EC6886548E}" type="datetimeFigureOut">
              <a:rPr lang="en-US" smtClean="0"/>
              <a:t>8/6/18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F79E9B-2179-4E7E-A85B-726E30C81503}" type="slidenum">
              <a:rPr lang="en-US" smtClean="0"/>
              <a:t>‹#›</a:t>
            </a:fld>
            <a:endParaRPr lang="en-US"/>
          </a:p>
        </p:txBody>
      </p:sp>
    </p:spTree>
    <p:extLst>
      <p:ext uri="{BB962C8B-B14F-4D97-AF65-F5344CB8AC3E}">
        <p14:creationId xmlns:p14="http://schemas.microsoft.com/office/powerpoint/2010/main" val="102436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8DC033-2DC5-43C8-A0AD-18EC6886548E}" type="datetimeFigureOut">
              <a:rPr lang="en-US" smtClean="0"/>
              <a:t>8/6/18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F79E9B-2179-4E7E-A85B-726E30C81503}" type="slidenum">
              <a:rPr lang="en-US" smtClean="0"/>
              <a:t>‹#›</a:t>
            </a:fld>
            <a:endParaRPr lang="en-US"/>
          </a:p>
        </p:txBody>
      </p:sp>
    </p:spTree>
    <p:extLst>
      <p:ext uri="{BB962C8B-B14F-4D97-AF65-F5344CB8AC3E}">
        <p14:creationId xmlns:p14="http://schemas.microsoft.com/office/powerpoint/2010/main" val="163108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8DC033-2DC5-43C8-A0AD-18EC6886548E}" type="datetimeFigureOut">
              <a:rPr lang="en-US" smtClean="0"/>
              <a:t>8/6/18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F79E9B-2179-4E7E-A85B-726E30C81503}" type="slidenum">
              <a:rPr lang="en-US" smtClean="0"/>
              <a:t>‹#›</a:t>
            </a:fld>
            <a:endParaRPr lang="en-US"/>
          </a:p>
        </p:txBody>
      </p:sp>
    </p:spTree>
    <p:extLst>
      <p:ext uri="{BB962C8B-B14F-4D97-AF65-F5344CB8AC3E}">
        <p14:creationId xmlns:p14="http://schemas.microsoft.com/office/powerpoint/2010/main" val="1884639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myidp.sciencecareers.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Requirements for MMG Dissertation Committee Meetings</a:t>
            </a:r>
          </a:p>
        </p:txBody>
      </p:sp>
      <p:sp>
        <p:nvSpPr>
          <p:cNvPr id="3" name="Content Placeholder 2"/>
          <p:cNvSpPr>
            <a:spLocks noGrp="1"/>
          </p:cNvSpPr>
          <p:nvPr>
            <p:ph idx="1"/>
          </p:nvPr>
        </p:nvSpPr>
        <p:spPr/>
        <p:txBody>
          <a:bodyPr>
            <a:normAutofit fontScale="62500" lnSpcReduction="20000"/>
          </a:bodyPr>
          <a:lstStyle/>
          <a:p>
            <a:r>
              <a:rPr lang="en-US" dirty="0"/>
              <a:t>As a reminder, students should be meeting with their committees every 6 months starting in year 4.</a:t>
            </a:r>
          </a:p>
          <a:p>
            <a:r>
              <a:rPr lang="en-US" dirty="0"/>
              <a:t>One week prior to your meeting provide your committee members a one page document describing the progress on your project since the last meeting.</a:t>
            </a:r>
          </a:p>
          <a:p>
            <a:r>
              <a:rPr lang="en-US" dirty="0"/>
              <a:t>At the meeting, the following 4 slides will be required and should be presented in order:  </a:t>
            </a:r>
          </a:p>
          <a:p>
            <a:pPr lvl="1"/>
            <a:r>
              <a:rPr lang="en-US" dirty="0"/>
              <a:t>Career Development Update</a:t>
            </a:r>
          </a:p>
          <a:p>
            <a:pPr lvl="1"/>
            <a:r>
              <a:rPr lang="en-US" dirty="0"/>
              <a:t>Scientific Update</a:t>
            </a:r>
          </a:p>
          <a:p>
            <a:pPr lvl="1"/>
            <a:r>
              <a:rPr lang="en-US" dirty="0"/>
              <a:t>Short-term goals accomplished</a:t>
            </a:r>
          </a:p>
          <a:p>
            <a:pPr lvl="1"/>
            <a:r>
              <a:rPr lang="en-US" dirty="0"/>
              <a:t>Current short-term goals</a:t>
            </a:r>
          </a:p>
          <a:p>
            <a:r>
              <a:rPr lang="en-US" dirty="0"/>
              <a:t>Additional slides can be added in between these </a:t>
            </a:r>
          </a:p>
          <a:p>
            <a:r>
              <a:rPr lang="en-US" dirty="0"/>
              <a:t>Within 1 week of your meeting, deliver your update, the slides you presented, and the signed MMG Dissertation Committee Meeting form to the Program Administrator for your permanent file.</a:t>
            </a:r>
          </a:p>
          <a:p>
            <a:endParaRPr lang="en-US" dirty="0"/>
          </a:p>
        </p:txBody>
      </p:sp>
    </p:spTree>
    <p:extLst>
      <p:ext uri="{BB962C8B-B14F-4D97-AF65-F5344CB8AC3E}">
        <p14:creationId xmlns:p14="http://schemas.microsoft.com/office/powerpoint/2010/main" val="94972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Preparing Your IDP	</a:t>
            </a:r>
          </a:p>
        </p:txBody>
      </p:sp>
      <p:sp>
        <p:nvSpPr>
          <p:cNvPr id="3" name="Content Placeholder 2"/>
          <p:cNvSpPr>
            <a:spLocks noGrp="1"/>
          </p:cNvSpPr>
          <p:nvPr>
            <p:ph idx="1"/>
          </p:nvPr>
        </p:nvSpPr>
        <p:spPr/>
        <p:txBody>
          <a:bodyPr/>
          <a:lstStyle/>
          <a:p>
            <a:pPr marL="0" indent="0">
              <a:buNone/>
            </a:pPr>
            <a:r>
              <a:rPr lang="en-US" dirty="0"/>
              <a:t>1.) Before each meeting, complete the NIH IDP survey found here: </a:t>
            </a:r>
            <a:r>
              <a:rPr lang="en-US" dirty="0">
                <a:hlinkClick r:id="rId2"/>
              </a:rPr>
              <a:t>http://myidp.sciencecareers.org/</a:t>
            </a:r>
            <a:endParaRPr lang="en-US" dirty="0"/>
          </a:p>
          <a:p>
            <a:pPr marL="0" indent="0">
              <a:buNone/>
            </a:pPr>
            <a:endParaRPr lang="en-US" dirty="0"/>
          </a:p>
          <a:p>
            <a:pPr marL="0" indent="0">
              <a:buNone/>
            </a:pPr>
            <a:r>
              <a:rPr lang="en-US" dirty="0"/>
              <a:t>2.) Incorporate the results into your IDP slides where appropriate.  </a:t>
            </a:r>
          </a:p>
          <a:p>
            <a:endParaRPr lang="en-US" dirty="0"/>
          </a:p>
        </p:txBody>
      </p:sp>
    </p:spTree>
    <p:extLst>
      <p:ext uri="{BB962C8B-B14F-4D97-AF65-F5344CB8AC3E}">
        <p14:creationId xmlns:p14="http://schemas.microsoft.com/office/powerpoint/2010/main" val="24591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304800"/>
            <a:ext cx="8305800" cy="1143000"/>
          </a:xfrm>
        </p:spPr>
        <p:txBody>
          <a:bodyPr>
            <a:normAutofit fontScale="90000"/>
          </a:bodyPr>
          <a:lstStyle/>
          <a:p>
            <a:pPr>
              <a:lnSpc>
                <a:spcPts val="4000"/>
              </a:lnSpc>
            </a:pPr>
            <a:r>
              <a:rPr lang="en-US" sz="2800" b="1" dirty="0"/>
              <a:t>MMG Dissertation Committee Meeting</a:t>
            </a:r>
            <a:br>
              <a:rPr lang="en-US" sz="2800" b="1" dirty="0"/>
            </a:br>
            <a:r>
              <a:rPr lang="en-US" sz="2600" b="1" dirty="0"/>
              <a:t>Career Development Update </a:t>
            </a:r>
            <a:br>
              <a:rPr lang="en-US" sz="2800" b="1" dirty="0"/>
            </a:br>
            <a:r>
              <a:rPr lang="en-US" sz="2200" b="1" dirty="0"/>
              <a:t>Date of Last meeting: ____________   Date of Current Meeting: __________ </a:t>
            </a:r>
          </a:p>
        </p:txBody>
      </p:sp>
      <p:sp>
        <p:nvSpPr>
          <p:cNvPr id="5" name="Content Placeholder 4"/>
          <p:cNvSpPr>
            <a:spLocks noGrp="1"/>
          </p:cNvSpPr>
          <p:nvPr>
            <p:ph idx="1"/>
          </p:nvPr>
        </p:nvSpPr>
        <p:spPr>
          <a:xfrm>
            <a:off x="152400" y="2667000"/>
            <a:ext cx="8763000" cy="3611563"/>
          </a:xfrm>
        </p:spPr>
        <p:txBody>
          <a:bodyPr>
            <a:normAutofit/>
          </a:bodyPr>
          <a:lstStyle/>
          <a:p>
            <a:r>
              <a:rPr lang="en-US" sz="2400" dirty="0"/>
              <a:t>Current putative plan(s) for life after grad school</a:t>
            </a:r>
          </a:p>
          <a:p>
            <a:pPr marL="457200" lvl="1" indent="0">
              <a:buNone/>
            </a:pPr>
            <a:endParaRPr lang="en-US" sz="2400" dirty="0"/>
          </a:p>
          <a:p>
            <a:r>
              <a:rPr lang="en-US" sz="2400" dirty="0"/>
              <a:t>Actions taken toward this goal</a:t>
            </a:r>
          </a:p>
          <a:p>
            <a:endParaRPr lang="en-US" sz="2400" dirty="0"/>
          </a:p>
          <a:p>
            <a:r>
              <a:rPr lang="en-US" sz="2400" dirty="0"/>
              <a:t>Plans for future actions</a:t>
            </a:r>
          </a:p>
          <a:p>
            <a:endParaRPr lang="en-US" sz="2400" dirty="0"/>
          </a:p>
          <a:p>
            <a:r>
              <a:rPr lang="en-US" sz="2400" dirty="0"/>
              <a:t>Possible barriers/issues to consider</a:t>
            </a:r>
          </a:p>
          <a:p>
            <a:endParaRPr lang="en-US" sz="2400" dirty="0"/>
          </a:p>
        </p:txBody>
      </p:sp>
      <p:sp>
        <p:nvSpPr>
          <p:cNvPr id="2" name="TextBox 1"/>
          <p:cNvSpPr txBox="1"/>
          <p:nvPr/>
        </p:nvSpPr>
        <p:spPr>
          <a:xfrm>
            <a:off x="304801" y="1676400"/>
            <a:ext cx="8610600" cy="923330"/>
          </a:xfrm>
          <a:prstGeom prst="rect">
            <a:avLst/>
          </a:prstGeom>
          <a:noFill/>
        </p:spPr>
        <p:txBody>
          <a:bodyPr wrap="square" rtlCol="0">
            <a:spAutoFit/>
          </a:bodyPr>
          <a:lstStyle/>
          <a:p>
            <a:r>
              <a:rPr lang="en-US" dirty="0"/>
              <a:t>What are your career goals, what are your plans to achieve them, what steps have you already taken, and what long term plans are you making?  List any changes since last meeting.</a:t>
            </a:r>
          </a:p>
        </p:txBody>
      </p:sp>
    </p:spTree>
    <p:extLst>
      <p:ext uri="{BB962C8B-B14F-4D97-AF65-F5344CB8AC3E}">
        <p14:creationId xmlns:p14="http://schemas.microsoft.com/office/powerpoint/2010/main" val="2865288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304800"/>
            <a:ext cx="8686800" cy="1143000"/>
          </a:xfrm>
        </p:spPr>
        <p:txBody>
          <a:bodyPr>
            <a:normAutofit fontScale="90000"/>
          </a:bodyPr>
          <a:lstStyle/>
          <a:p>
            <a:pPr>
              <a:lnSpc>
                <a:spcPts val="4000"/>
              </a:lnSpc>
            </a:pPr>
            <a:r>
              <a:rPr lang="en-US" sz="2800" b="1" dirty="0"/>
              <a:t>MMG Dissertation Committee Meeting</a:t>
            </a:r>
            <a:br>
              <a:rPr lang="en-US" sz="2800" b="1" dirty="0"/>
            </a:br>
            <a:r>
              <a:rPr lang="en-US" sz="2500" b="1" dirty="0"/>
              <a:t>Scientific Update </a:t>
            </a:r>
            <a:br>
              <a:rPr lang="en-US" sz="2500" b="1" dirty="0"/>
            </a:br>
            <a:r>
              <a:rPr lang="en-US" sz="2200" b="1" dirty="0"/>
              <a:t>Date of Last Meeting: _____________ Date of Current Meeting: ______________</a:t>
            </a:r>
          </a:p>
        </p:txBody>
      </p:sp>
      <p:sp>
        <p:nvSpPr>
          <p:cNvPr id="5" name="Content Placeholder 4"/>
          <p:cNvSpPr>
            <a:spLocks noGrp="1"/>
          </p:cNvSpPr>
          <p:nvPr>
            <p:ph idx="1"/>
          </p:nvPr>
        </p:nvSpPr>
        <p:spPr>
          <a:xfrm>
            <a:off x="457200" y="1981200"/>
            <a:ext cx="8229600" cy="4144963"/>
          </a:xfrm>
        </p:spPr>
        <p:txBody>
          <a:bodyPr>
            <a:normAutofit/>
          </a:bodyPr>
          <a:lstStyle/>
          <a:p>
            <a:r>
              <a:rPr lang="en-US" sz="2400" dirty="0"/>
              <a:t>Papers published/submitted/in progress (list titles, authors, your contribution, and status)</a:t>
            </a:r>
          </a:p>
          <a:p>
            <a:r>
              <a:rPr lang="en-US" sz="2400" dirty="0"/>
              <a:t>Grants applied for/awarded</a:t>
            </a:r>
          </a:p>
          <a:p>
            <a:r>
              <a:rPr lang="en-US" sz="2400" dirty="0"/>
              <a:t>Meetings attended/abstracts (meeting name and date, abstract title, poster or talk)</a:t>
            </a:r>
          </a:p>
          <a:p>
            <a:r>
              <a:rPr lang="en-US" sz="2400" dirty="0"/>
              <a:t>Awards/recognition</a:t>
            </a:r>
          </a:p>
          <a:p>
            <a:r>
              <a:rPr lang="en-US" sz="2400" dirty="0"/>
              <a:t>Techniques developed or learned since last meeting</a:t>
            </a:r>
          </a:p>
          <a:p>
            <a:endParaRPr lang="en-US" sz="2400" dirty="0"/>
          </a:p>
          <a:p>
            <a:pPr lvl="1"/>
            <a:endParaRPr lang="en-US" sz="2400" dirty="0"/>
          </a:p>
          <a:p>
            <a:endParaRPr lang="en-US" sz="2400" dirty="0"/>
          </a:p>
        </p:txBody>
      </p:sp>
    </p:spTree>
    <p:extLst>
      <p:ext uri="{BB962C8B-B14F-4D97-AF65-F5344CB8AC3E}">
        <p14:creationId xmlns:p14="http://schemas.microsoft.com/office/powerpoint/2010/main" val="546058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 y="274638"/>
            <a:ext cx="8991600" cy="1143000"/>
          </a:xfrm>
        </p:spPr>
        <p:txBody>
          <a:bodyPr>
            <a:normAutofit/>
          </a:bodyPr>
          <a:lstStyle/>
          <a:p>
            <a:pPr>
              <a:lnSpc>
                <a:spcPts val="4000"/>
              </a:lnSpc>
            </a:pPr>
            <a:r>
              <a:rPr lang="en-US" sz="2800" b="1" dirty="0"/>
              <a:t>MMG Dissertation Committee Meeting</a:t>
            </a:r>
            <a:br>
              <a:rPr lang="en-US" sz="2800" b="1" dirty="0"/>
            </a:br>
            <a:r>
              <a:rPr lang="en-US" sz="2800" b="1" dirty="0"/>
              <a:t>Short term goals accomplished (since last meeting)</a:t>
            </a:r>
          </a:p>
        </p:txBody>
      </p:sp>
      <p:sp>
        <p:nvSpPr>
          <p:cNvPr id="5" name="Content Placeholder 4"/>
          <p:cNvSpPr>
            <a:spLocks noGrp="1"/>
          </p:cNvSpPr>
          <p:nvPr>
            <p:ph idx="1"/>
          </p:nvPr>
        </p:nvSpPr>
        <p:spPr>
          <a:xfrm>
            <a:off x="152400" y="1676400"/>
            <a:ext cx="8763000" cy="4144963"/>
          </a:xfrm>
        </p:spPr>
        <p:txBody>
          <a:bodyPr>
            <a:normAutofit/>
          </a:bodyPr>
          <a:lstStyle/>
          <a:p>
            <a:r>
              <a:rPr lang="en-US" sz="2000" dirty="0"/>
              <a:t>List experimental/thesis goals presented at last meeting and status</a:t>
            </a:r>
          </a:p>
          <a:p>
            <a:pPr marL="0" indent="0">
              <a:buNone/>
            </a:pPr>
            <a:endParaRPr lang="en-US" sz="2000" dirty="0"/>
          </a:p>
        </p:txBody>
      </p:sp>
    </p:spTree>
    <p:extLst>
      <p:ext uri="{BB962C8B-B14F-4D97-AF65-F5344CB8AC3E}">
        <p14:creationId xmlns:p14="http://schemas.microsoft.com/office/powerpoint/2010/main" val="1280458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 y="274638"/>
            <a:ext cx="8991600" cy="1143000"/>
          </a:xfrm>
        </p:spPr>
        <p:txBody>
          <a:bodyPr>
            <a:normAutofit/>
          </a:bodyPr>
          <a:lstStyle/>
          <a:p>
            <a:pPr>
              <a:lnSpc>
                <a:spcPts val="4000"/>
              </a:lnSpc>
            </a:pPr>
            <a:r>
              <a:rPr lang="en-US" sz="2800" b="1" dirty="0"/>
              <a:t>MMG Thesis Committee Meeting</a:t>
            </a:r>
            <a:br>
              <a:rPr lang="en-US" sz="2800" b="1" dirty="0"/>
            </a:br>
            <a:r>
              <a:rPr lang="en-US" sz="2800" b="1" dirty="0"/>
              <a:t>Current short term goals</a:t>
            </a:r>
          </a:p>
        </p:txBody>
      </p:sp>
      <p:sp>
        <p:nvSpPr>
          <p:cNvPr id="5" name="Content Placeholder 4"/>
          <p:cNvSpPr>
            <a:spLocks noGrp="1"/>
          </p:cNvSpPr>
          <p:nvPr>
            <p:ph idx="1"/>
          </p:nvPr>
        </p:nvSpPr>
        <p:spPr>
          <a:xfrm>
            <a:off x="152400" y="1676400"/>
            <a:ext cx="8763000" cy="4144963"/>
          </a:xfrm>
        </p:spPr>
        <p:txBody>
          <a:bodyPr>
            <a:normAutofit/>
          </a:bodyPr>
          <a:lstStyle/>
          <a:p>
            <a:r>
              <a:rPr lang="en-US" sz="2000" dirty="0"/>
              <a:t>List experimental/dissertation goals for the next 6-12 months and include brief description of how you plan to meet each goal that you list.</a:t>
            </a:r>
          </a:p>
          <a:p>
            <a:pPr marL="0" indent="0">
              <a:buNone/>
            </a:pPr>
            <a:endParaRPr lang="en-US" sz="2000" dirty="0"/>
          </a:p>
        </p:txBody>
      </p:sp>
    </p:spTree>
    <p:extLst>
      <p:ext uri="{BB962C8B-B14F-4D97-AF65-F5344CB8AC3E}">
        <p14:creationId xmlns:p14="http://schemas.microsoft.com/office/powerpoint/2010/main" val="36211528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TotalTime>
  <Words>324</Words>
  <Application>Microsoft Macintosh PowerPoint</Application>
  <PresentationFormat>On-screen Show (4:3)</PresentationFormat>
  <Paragraphs>34</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Requirements for MMG Dissertation Committee Meetings</vt:lpstr>
      <vt:lpstr>Preparing Your IDP </vt:lpstr>
      <vt:lpstr>MMG Dissertation Committee Meeting Career Development Update  Date of Last meeting: ____________   Date of Current Meeting: __________ </vt:lpstr>
      <vt:lpstr>MMG Dissertation Committee Meeting Scientific Update  Date of Last Meeting: _____________ Date of Current Meeting: ______________</vt:lpstr>
      <vt:lpstr>MMG Dissertation Committee Meeting Short term goals accomplished (since last meeting)</vt:lpstr>
      <vt:lpstr>MMG Thesis Committee Meeting Current short term goals</vt:lpstr>
    </vt:vector>
  </TitlesOfParts>
  <Company>Emory University</Company>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GMB Committee Meeting: Scientific Update (since last meeting)</dc:title>
  <dc:creator>Anita Corbett</dc:creator>
  <cp:lastModifiedBy>Morran, Emily</cp:lastModifiedBy>
  <cp:revision>14</cp:revision>
  <dcterms:created xsi:type="dcterms:W3CDTF">2013-10-08T17:22:46Z</dcterms:created>
  <dcterms:modified xsi:type="dcterms:W3CDTF">2018-08-06T13:51:39Z</dcterms:modified>
</cp:coreProperties>
</file>